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xlsx"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media/image4.jpeg" ContentType="image/jpeg"/>
  <Override PartName="/ppt/media/Sector_Leisure_400x300.jpg" ContentType="image/jpeg"/>
  <Override PartName="/ppt/media/slide_7/image4.jpeg" ContentType="image/jpeg"/>
  <Override PartName="/ppt/charts/slide_8/chart1.xml" ContentType="application/vnd.openxmlformats-officedocument.drawingml.chart+xml"/>
  <Override PartName="/ppt/tags/slide_8/tag2.xml" ContentType="application/vnd.openxmlformats-officedocument.presentationml.tags+xml"/>
  <Override PartName="/ppt/tags/slide_8/tag1.xml" ContentType="application/vnd.openxmlformats-officedocument.presentationml.tags+xml"/>
  <Override PartName="/ppt/charts/slide_9/chart2.xml" ContentType="application/vnd.openxmlformats-officedocument.drawingml.chart+xml"/>
  <Override PartName="/ppt/tags/slide_9/tag4.xml" ContentType="application/vnd.openxmlformats-officedocument.presentationml.tags+xml"/>
  <Override PartName="/ppt/tags/slide_9/tag3.xml" ContentType="application/vnd.openxmlformats-officedocument.presentationml.tags+xml"/>
  <Override PartName="/ppt/drawings/slide_9/drawing1.xml" ContentType="application/vnd.openxmlformats-officedocument.drawingml.chartshapes+xml"/>
  <Override PartName="/ppt/charts/slide_10/chart3.xml" ContentType="application/vnd.openxmlformats-officedocument.drawingml.chart+xml"/>
  <Override PartName="/ppt/tags/slide_10/tag6.xml" ContentType="application/vnd.openxmlformats-officedocument.presentationml.tags+xml"/>
  <Override PartName="/ppt/tags/slide_10/tag5.xml" ContentType="application/vnd.openxmlformats-officedocument.presentationml.tags+xml"/>
  <Override PartName="/ppt/drawings/slide_10/drawing2.xml" ContentType="application/vnd.openxmlformats-officedocument.drawingml.chartshapes+xml"/>
  <Override PartName="/ppt/charts/slide_11/chart4.xml" ContentType="application/vnd.openxmlformats-officedocument.drawingml.chart+xml"/>
  <Override PartName="/ppt/tags/slide_11/tag8.xml" ContentType="application/vnd.openxmlformats-officedocument.presentationml.tags+xml"/>
  <Override PartName="/ppt/tags/slide_11/tag7.xml" ContentType="application/vnd.openxmlformats-officedocument.presentationml.tags+xml"/>
  <Override PartName="/ppt/drawings/slide_11/drawing3.xml" ContentType="application/vnd.openxmlformats-officedocument.drawingml.chartshapes+xml"/>
  <Override PartName="/ppt/charts/slide_12/chart5.xml" ContentType="application/vnd.openxmlformats-officedocument.drawingml.chart+xml"/>
  <Override PartName="/ppt/tags/slide_12/tag10.xml" ContentType="application/vnd.openxmlformats-officedocument.presentationml.tags+xml"/>
  <Override PartName="/ppt/tags/slide_12/tag9.xml" ContentType="application/vnd.openxmlformats-officedocument.presentationml.tags+xml"/>
  <Override PartName="/ppt/drawings/slide_12/drawing4.xml" ContentType="application/vnd.openxmlformats-officedocument.drawingml.chartshapes+xml"/>
  <Override PartName="/ppt/charts/slide_13/chart6.xml" ContentType="application/vnd.openxmlformats-officedocument.drawingml.chart+xml"/>
  <Override PartName="/ppt/tags/slide_13/tag12.xml" ContentType="application/vnd.openxmlformats-officedocument.presentationml.tags+xml"/>
  <Override PartName="/ppt/tags/slide_13/tag11.xml" ContentType="application/vnd.openxmlformats-officedocument.presentationml.tags+xml"/>
  <Override PartName="/ppt/drawings/slide_13/drawing5.xml" ContentType="application/vnd.openxmlformats-officedocument.drawingml.chartshapes+xml"/>
  <Override PartName="/ppt/charts/slide_14/chart7.xml" ContentType="application/vnd.openxmlformats-officedocument.drawingml.chart+xml"/>
  <Override PartName="/ppt/tags/slide_14/tag14.xml" ContentType="application/vnd.openxmlformats-officedocument.presentationml.tags+xml"/>
  <Override PartName="/ppt/tags/slide_14/tag13.xml" ContentType="application/vnd.openxmlformats-officedocument.presentationml.tags+xml"/>
  <Override PartName="/ppt/drawings/slide_14/drawing6.xml" ContentType="application/vnd.openxmlformats-officedocument.drawingml.chartshapes+xml"/>
  <Override PartName="/ppt/charts/slide_15/chart8.xml" ContentType="application/vnd.openxmlformats-officedocument.drawingml.chart+xml"/>
  <Override PartName="/ppt/tags/slide_15/tag16.xml" ContentType="application/vnd.openxmlformats-officedocument.presentationml.tags+xml"/>
  <Override PartName="/ppt/tags/slide_15/tag15.xml" ContentType="application/vnd.openxmlformats-officedocument.presentationml.tags+xml"/>
  <Override PartName="/ppt/drawings/slide_15/drawing7.xml" ContentType="application/vnd.openxmlformats-officedocument.drawingml.chartshapes+xml"/>
  <Override PartName="/ppt/charts/slide_16/chart9.xml" ContentType="application/vnd.openxmlformats-officedocument.drawingml.chart+xml"/>
  <Override PartName="/ppt/tags/slide_16/tag18.xml" ContentType="application/vnd.openxmlformats-officedocument.presentationml.tags+xml"/>
  <Override PartName="/ppt/tags/slide_16/tag17.xml" ContentType="application/vnd.openxmlformats-officedocument.presentationml.tags+xml"/>
  <Override PartName="/ppt/drawings/slide_16/drawing8.xml" ContentType="application/vnd.openxmlformats-officedocument.drawingml.chartshapes+xml"/>
  <Override PartName="/ppt/charts/slide_17/chart10.xml" ContentType="application/vnd.openxmlformats-officedocument.drawingml.chart+xml"/>
  <Override PartName="/ppt/tags/slide_17/tag20.xml" ContentType="application/vnd.openxmlformats-officedocument.presentationml.tags+xml"/>
  <Override PartName="/ppt/tags/slide_17/tag19.xml" ContentType="application/vnd.openxmlformats-officedocument.presentationml.tags+xml"/>
  <Override PartName="/ppt/drawings/slide_17/drawing9.xml" ContentType="application/vnd.openxmlformats-officedocument.drawingml.chartshapes+xml"/>
  <Override PartName="/ppt/charts/slide_18/chart11.xml" ContentType="application/vnd.openxmlformats-officedocument.drawingml.chart+xml"/>
  <Override PartName="/ppt/tags/slide_18/tag22.xml" ContentType="application/vnd.openxmlformats-officedocument.presentationml.tags+xml"/>
  <Override PartName="/ppt/tags/slide_18/tag21.xml" ContentType="application/vnd.openxmlformats-officedocument.presentationml.tags+xml"/>
  <Override PartName="/ppt/drawings/slide_18/drawing10.xml" ContentType="application/vnd.openxmlformats-officedocument.drawingml.chartshapes+xml"/>
  <Override PartName="/ppt/media/slide_20/image5.jpeg" ContentType="image/jpeg"/>
  <Override PartName="/ppt/charts/slide_20/chart12.xml" ContentType="application/vnd.openxmlformats-officedocument.drawingml.chart+xml"/>
  <Override PartName="/ppt/media/slide_21/image6.jpeg" ContentType="image/jpeg"/>
  <Override PartName="/ppt/charts/slide_21/chart13.xml" ContentType="application/vnd.openxmlformats-officedocument.drawingml.chart+xml"/>
  <Override PartName="/ppt/media/slide_22/image7.jpeg" ContentType="image/jpeg"/>
  <Override PartName="/ppt/charts/slide_22/chart14.xml" ContentType="application/vnd.openxmlformats-officedocument.drawingml.chart+xml"/>
  <Override PartName="/ppt/media/slide_23/image8.jpeg" ContentType="image/jpeg"/>
  <Override PartName="/ppt/charts/slide_23/chart15.xml" ContentType="application/vnd.openxmlformats-officedocument.drawingml.chart+xml"/>
  <Override PartName="/ppt/media/slide_24/image9.jpeg" ContentType="image/jpeg"/>
  <Override PartName="/ppt/charts/slide_24/chart16.xml" ContentType="application/vnd.openxmlformats-officedocument.drawingml.chart+xml"/>
  <Override PartName="/ppt/media/slide_25/image10.jpeg" ContentType="image/jpeg"/>
  <Override PartName="/ppt/charts/slide_25/chart17.xml" ContentType="application/vnd.openxmlformats-officedocument.drawingml.chart+xml"/>
  <Override PartName="/ppt/media/slide_26/image11.jpeg" ContentType="image/jpeg"/>
  <Override PartName="/ppt/charts/slide_26/chart18.xml" ContentType="application/vnd.openxmlformats-officedocument.drawingml.chart+xml"/>
  <Override PartName="/ppt/media/slide_27/image12.jpeg" ContentType="image/jpeg"/>
  <Override PartName="/ppt/charts/slide_27/chart19.xml" ContentType="application/vnd.openxmlformats-officedocument.drawingml.chart+xml"/>
  <Override PartName="/ppt/media/slide_28/image13.jpeg" ContentType="image/jpeg"/>
  <Override PartName="/ppt/charts/slide_28/chart20.xml" ContentType="application/vnd.openxmlformats-officedocument.drawingml.chart+xml"/>
  <Override PartName="/ppt/media/slide_29/image14.jpeg" ContentType="image/jpeg"/>
  <Override PartName="/ppt/charts/slide_29/chart21.xml" ContentType="application/vnd.openxmlformats-officedocument.drawingml.chart+xml"/>
  <Override PartName="/ppt/media/slide_30/image15.jpeg" ContentType="image/jpeg"/>
  <Override PartName="/ppt/charts/slide_30/chart22.xml" ContentType="application/vnd.openxmlformats-officedocument.drawingml.chart+xml"/>
  <Override PartName="/ppt/media/slide_31/image16.jpeg" ContentType="image/jpeg"/>
  <Override PartName="/ppt/charts/slide_31/chart23.xml" ContentType="application/vnd.openxmlformats-officedocument.drawingml.chart+xml"/>
  <Override PartName="/ppt/media/slide_32/image17.jpeg" ContentType="image/jpeg"/>
  <Override PartName="/ppt/charts/slide_32/chart24.xml" ContentType="application/vnd.openxmlformats-officedocument.drawingml.chart+xml"/>
  <Override PartName="/ppt/media/slide_33/image18.jpeg" ContentType="image/jpeg"/>
  <Override PartName="/ppt/charts/slide_33/chart25.xml" ContentType="application/vnd.openxmlformats-officedocument.drawingml.chart+xml"/>
  <Override PartName="/ppt/media/slide_34/image19.jpeg" ContentType="image/jpeg"/>
  <Override PartName="/ppt/charts/slide_34/chart26.xml" ContentType="application/vnd.openxmlformats-officedocument.drawingml.chart+xml"/>
  <Override PartName="/ppt/media/slide_36/image4.jpeg" ContentType="image/jpeg"/>
  <Override PartName="/ppt/charts/slide_37/chart1.xml" ContentType="application/vnd.openxmlformats-officedocument.drawingml.chart+xml"/>
  <Override PartName="/ppt/charts/slide_38/chart2.xml" ContentType="application/vnd.openxmlformats-officedocument.drawingml.chart+xml"/>
  <Override PartName="/ppt/charts/slide_39/chart3.xml" ContentType="application/vnd.openxmlformats-officedocument.drawingml.chart+xml"/>
  <Override PartName="/ppt/theme/slide_40/themeOverride1.xml" ContentType="application/vnd.openxmlformats-officedocument.themeOverride+xml"/>
  <Override PartName="/ppt/charts/slide_40/chart4.xml" ContentType="application/vnd.openxmlformats-officedocument.drawingml.chart+xml"/>
  <Override PartName="/ppt/theme/slide_41/themeOverride2.xml" ContentType="application/vnd.openxmlformats-officedocument.themeOverride+xml"/>
  <Override PartName="/ppt/charts/slide_41/chart5.xml" ContentType="application/vnd.openxmlformats-officedocument.drawingml.chart+xml"/>
  <Override PartName="/ppt/theme/slide_42/themeOverride3.xml" ContentType="application/vnd.openxmlformats-officedocument.themeOverride+xml"/>
  <Override PartName="/ppt/charts/slide_42/chart6.xml" ContentType="application/vnd.openxmlformats-officedocument.drawingml.chart+xml"/>
  <Override PartName="/ppt/theme/slide_43/themeOverride4.xml" ContentType="application/vnd.openxmlformats-officedocument.themeOverride+xml"/>
  <Override PartName="/ppt/charts/slide_43/chart7.xml" ContentType="application/vnd.openxmlformats-officedocument.drawingml.chart+xml"/>
  <Override PartName="/ppt/theme/slide_44/themeOverride5.xml" ContentType="application/vnd.openxmlformats-officedocument.themeOverride+xml"/>
  <Override PartName="/ppt/charts/slide_44/chart8.xml" ContentType="application/vnd.openxmlformats-officedocument.drawingml.chart+xml"/>
  <Override PartName="/ppt/theme/slide_45/themeOverride6.xml" ContentType="application/vnd.openxmlformats-officedocument.themeOverride+xml"/>
  <Override PartName="/ppt/charts/slide_45/chart9.xml" ContentType="application/vnd.openxmlformats-officedocument.drawingml.chart+xml"/>
  <Override PartName="/ppt/theme/slide_46/themeOverride7.xml" ContentType="application/vnd.openxmlformats-officedocument.themeOverride+xml"/>
  <Override PartName="/ppt/charts/slide_46/chart10.xml" ContentType="application/vnd.openxmlformats-officedocument.drawingml.chart+xml"/>
  <Override PartName="/ppt/theme/slide_47/themeOverride8.xml" ContentType="application/vnd.openxmlformats-officedocument.themeOverride+xml"/>
  <Override PartName="/ppt/charts/slide_47/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Lst>
  <p:notesMasterIdLst>
    <p:notesMasterId r:id="rId2"/>
  </p:notesMasterIdLst>
  <p:sldIdLst>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2F2F2"/>
    <a:srgbClr val="35BDB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4" autoAdjust="0"/>
  </p:normalViewPr>
  <p:slideViewPr>
    <p:cSldViewPr>
      <p:cViewPr varScale="1">
        <p:scale>
          <a:sx n="58" d="100"/>
          <a:sy n="58" d="100"/>
        </p:scale>
        <p:origin x="-1170"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868100" cy="36868100"/>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
<Relationship Id="rId2" Type="http://schemas.openxmlformats.org/officeDocument/2006/relationships/notesMaster" Target="notesMasters/notesMaster1.xml"/>
<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
  <Relationship Id="rId52" Type="http://schemas.openxmlformats.org/officeDocument/2006/relationships/presProps" Target="presProps.xml"/>
  <Relationship Id="rId53" Type="http://schemas.openxmlformats.org/officeDocument/2006/relationships/viewProps" Target="viewProps.xml"/>
  <Relationship Id="rId54" Type="http://schemas.openxmlformats.org/officeDocument/2006/relationships/theme" Target="theme/theme1.xml"/>
  <Relationship Id="rId55" Type="http://schemas.openxmlformats.org/officeDocument/2006/relationships/tableStyles" Target="tableStyles.xml"/>
  <Relationship Id="rId56" Type="http://schemas.openxmlformats.org/officeDocument/2006/relationships/customXml" Target="../customXml/item1.xml"/>
  <Relationship Id="rId57" Type="http://schemas.openxmlformats.org/officeDocument/2006/relationships/customXml" Target="../customXml/item2.xml"/>
  <Relationship Id="rId58" Type="http://schemas.openxmlformats.org/officeDocument/2006/relationships/customXml" Target="../customXml/item3.xml"/>
</Relationships>
</file>

<file path=ppt/charts/slide_10/_rels/chart3.xml.rels><?xml version="1.0" encoding="UTF-8" standalone="yes"?>
<Relationships xmlns="http://schemas.openxmlformats.org/package/2006/relationships"><Relationship Id="rId2" Type="http://schemas.openxmlformats.org/officeDocument/2006/relationships/chartUserShapes" Target="../../drawings/slide_10/drawing2.xml"/><Relationship Id="rId1" Type="http://schemas.openxmlformats.org/officeDocument/2006/relationships/package" Target="../../embeddings/slide_10/Microsoft_Office_Excel_Worksheet3.xlsx"/></Relationships>
</file>

<file path=ppt/charts/slide_10/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catAx>
      <c:valAx>
        <c:axId val="12382144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1/_rels/chart4.xml.rels><?xml version="1.0" encoding="UTF-8" standalone="yes"?>
<Relationships xmlns="http://schemas.openxmlformats.org/package/2006/relationships"><Relationship Id="rId2" Type="http://schemas.openxmlformats.org/officeDocument/2006/relationships/chartUserShapes" Target="../../drawings/slide_11/drawing3.xml"/><Relationship Id="rId1" Type="http://schemas.openxmlformats.org/officeDocument/2006/relationships/package" Target="../../embeddings/slide_11/Microsoft_Office_Excel_Worksheet4.xlsx"/></Relationships>
</file>

<file path=ppt/charts/slide_1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catAx>
      <c:valAx>
        <c:axId val="124019072"/>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2/_rels/chart5.xml.rels><?xml version="1.0" encoding="UTF-8" standalone="yes"?>
<Relationships xmlns="http://schemas.openxmlformats.org/package/2006/relationships"><Relationship Id="rId2" Type="http://schemas.openxmlformats.org/officeDocument/2006/relationships/chartUserShapes" Target="../../drawings/slide_12/drawing4.xml"/><Relationship Id="rId1" Type="http://schemas.openxmlformats.org/officeDocument/2006/relationships/package" Target="../../embeddings/slide_12/Microsoft_Office_Excel_Worksheet5.xlsx"/></Relationships>
</file>

<file path=ppt/charts/slide_1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catAx>
      <c:valAx>
        <c:axId val="124236928"/>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3/_rels/chart6.xml.rels><?xml version="1.0" encoding="UTF-8" standalone="yes"?>
<Relationships xmlns="http://schemas.openxmlformats.org/package/2006/relationships"><Relationship Id="rId2" Type="http://schemas.openxmlformats.org/officeDocument/2006/relationships/chartUserShapes" Target="../../drawings/slide_13/drawing5.xml"/><Relationship Id="rId1" Type="http://schemas.openxmlformats.org/officeDocument/2006/relationships/package" Target="../../embeddings/slide_13/Microsoft_Office_Excel_Worksheet6.xlsx"/></Relationships>
</file>

<file path=ppt/charts/slide_1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catAx>
      <c:valAx>
        <c:axId val="12452032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4/_rels/chart7.xml.rels><?xml version="1.0" encoding="UTF-8" standalone="yes"?>
<Relationships xmlns="http://schemas.openxmlformats.org/package/2006/relationships"><Relationship Id="rId2" Type="http://schemas.openxmlformats.org/officeDocument/2006/relationships/chartUserShapes" Target="../../drawings/slide_14/drawing6.xml"/><Relationship Id="rId1" Type="http://schemas.openxmlformats.org/officeDocument/2006/relationships/package" Target="../../embeddings/slide_14/Microsoft_Office_Excel_Worksheet7.xlsx"/></Relationships>
</file>

<file path=ppt/charts/slide_14/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catAx>
      <c:valAx>
        <c:axId val="12479961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5/_rels/chart8.xml.rels><?xml version="1.0" encoding="UTF-8" standalone="yes"?>
<Relationships xmlns="http://schemas.openxmlformats.org/package/2006/relationships"><Relationship Id="rId2" Type="http://schemas.openxmlformats.org/officeDocument/2006/relationships/chartUserShapes" Target="../../drawings/slide_15/drawing7.xml"/><Relationship Id="rId1" Type="http://schemas.openxmlformats.org/officeDocument/2006/relationships/package" Target="../../embeddings/slide_15/Microsoft_Office_Excel_Worksheet8.xlsx"/></Relationships>
</file>

<file path=ppt/charts/slide_15/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catAx>
      <c:valAx>
        <c:axId val="124980608"/>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6/_rels/chart9.xml.rels><?xml version="1.0" encoding="UTF-8" standalone="yes"?>
<Relationships xmlns="http://schemas.openxmlformats.org/package/2006/relationships"><Relationship Id="rId2" Type="http://schemas.openxmlformats.org/officeDocument/2006/relationships/chartUserShapes" Target="../../drawings/slide_16/drawing8.xml"/><Relationship Id="rId1" Type="http://schemas.openxmlformats.org/officeDocument/2006/relationships/package" Target="../../embeddings/slide_16/Microsoft_Office_Excel_Worksheet9.xlsx"/></Relationships>
</file>

<file path=ppt/charts/slide_16/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catAx>
      <c:valAx>
        <c:axId val="125247872"/>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7/_rels/chart10.xml.rels><?xml version="1.0" encoding="UTF-8" standalone="yes"?>
<Relationships xmlns="http://schemas.openxmlformats.org/package/2006/relationships"><Relationship Id="rId2" Type="http://schemas.openxmlformats.org/officeDocument/2006/relationships/chartUserShapes" Target="../../drawings/slide_17/drawing9.xml"/><Relationship Id="rId1" Type="http://schemas.openxmlformats.org/officeDocument/2006/relationships/package" Target="../../embeddings/slide_17/Microsoft_Office_Excel_Worksheet10.xlsx"/></Relationships>
</file>

<file path=ppt/charts/slide_17/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catAx>
      <c:valAx>
        <c:axId val="12551936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8/_rels/chart11.xml.rels><?xml version="1.0" encoding="UTF-8" standalone="yes"?>
<Relationships xmlns="http://schemas.openxmlformats.org/package/2006/relationships"><Relationship Id="rId2" Type="http://schemas.openxmlformats.org/officeDocument/2006/relationships/chartUserShapes" Target="../../drawings/slide_18/drawing10.xml"/><Relationship Id="rId1" Type="http://schemas.openxmlformats.org/officeDocument/2006/relationships/package" Target="../../embeddings/slide_18/Microsoft_Office_Excel_Worksheet11.xlsx"/></Relationships>
</file>

<file path=ppt/charts/slide_18/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catAx>
      <c:valAx>
        <c:axId val="12567577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20/_rels/chart12.xml.rels><?xml version="1.0" encoding="UTF-8" standalone="yes"?>
<Relationships xmlns="http://schemas.openxmlformats.org/package/2006/relationships"><Relationship Id="rId1" Type="http://schemas.openxmlformats.org/officeDocument/2006/relationships/package" Target="../../embeddings/slide_20/Microsoft_Office_Excel_Worksheet12.xlsx"/></Relationships>
</file>

<file path=ppt/charts/slide_20/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axPos val="l"/>
        <c:majorTickMark val="none"/>
        <c:tickLblPos val="nextTo"/>
        <c:txPr>
          <a:bodyPr rot="0" vert="horz"/>
          <a:lstStyle/>
          <a:p>
            <a:pPr>
              <a:defRPr/>
            </a:pPr>
            <a:endParaRPr lang="en-US"/>
          </a:p>
        </c:txPr>
        <c:crossAx val="127049728"/>
        <c:crosses val="autoZero"/>
        <c:auto val="1"/>
        <c:lblAlgn val="ctr"/>
        <c:lblOffset val="100"/>
        <c:tickLblSkip val="1"/>
      </c:catAx>
      <c:valAx>
        <c:axId val="127049728"/>
        <c:scaling>
          <c:orientation val="minMax"/>
          <c:max val="1"/>
        </c:scaling>
        <c:axPos val="t"/>
        <c:numFmt formatCode="0%" sourceLinked="0"/>
        <c:tickLblPos val="nextTo"/>
        <c:crossAx val="12694144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1/_rels/chart13.xml.rels><?xml version="1.0" encoding="UTF-8" standalone="yes"?>
<Relationships xmlns="http://schemas.openxmlformats.org/package/2006/relationships"><Relationship Id="rId1" Type="http://schemas.openxmlformats.org/officeDocument/2006/relationships/package" Target="../../embeddings/slide_21/Microsoft_Office_Excel_Worksheet13.xlsx"/></Relationships>
</file>

<file path=ppt/charts/slide_21/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axPos val="l"/>
        <c:majorTickMark val="none"/>
        <c:tickLblPos val="nextTo"/>
        <c:txPr>
          <a:bodyPr rot="0" vert="horz"/>
          <a:lstStyle/>
          <a:p>
            <a:pPr>
              <a:defRPr/>
            </a:pPr>
            <a:endParaRPr lang="en-US"/>
          </a:p>
        </c:txPr>
        <c:crossAx val="127194240"/>
        <c:crosses val="autoZero"/>
        <c:auto val="1"/>
        <c:lblAlgn val="ctr"/>
        <c:lblOffset val="100"/>
        <c:tickLblSkip val="1"/>
      </c:catAx>
      <c:valAx>
        <c:axId val="127194240"/>
        <c:scaling>
          <c:orientation val="minMax"/>
          <c:max val="1"/>
        </c:scaling>
        <c:axPos val="t"/>
        <c:numFmt formatCode="0%" sourceLinked="0"/>
        <c:tickLblPos val="nextTo"/>
        <c:crossAx val="1271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2/_rels/chart14.xml.rels><?xml version="1.0" encoding="UTF-8" standalone="yes"?>
<Relationships xmlns="http://schemas.openxmlformats.org/package/2006/relationships"><Relationship Id="rId1" Type="http://schemas.openxmlformats.org/officeDocument/2006/relationships/package" Target="../../embeddings/slide_22/Microsoft_Office_Excel_Worksheet14.xlsx"/></Relationships>
</file>

<file path=ppt/charts/slide_22/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axPos val="l"/>
        <c:majorTickMark val="none"/>
        <c:tickLblPos val="nextTo"/>
        <c:txPr>
          <a:bodyPr rot="0" vert="horz"/>
          <a:lstStyle/>
          <a:p>
            <a:pPr>
              <a:defRPr/>
            </a:pPr>
            <a:endParaRPr lang="en-US"/>
          </a:p>
        </c:txPr>
        <c:crossAx val="127408384"/>
        <c:crosses val="autoZero"/>
        <c:auto val="1"/>
        <c:lblAlgn val="ctr"/>
        <c:lblOffset val="100"/>
        <c:tickLblSkip val="1"/>
      </c:catAx>
      <c:valAx>
        <c:axId val="127408384"/>
        <c:scaling>
          <c:orientation val="minMax"/>
          <c:max val="1"/>
        </c:scaling>
        <c:axPos val="t"/>
        <c:numFmt formatCode="0%" sourceLinked="0"/>
        <c:tickLblPos val="nextTo"/>
        <c:crossAx val="127406848"/>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3/_rels/chart15.xml.rels><?xml version="1.0" encoding="UTF-8" standalone="yes"?>
<Relationships xmlns="http://schemas.openxmlformats.org/package/2006/relationships"><Relationship Id="rId1" Type="http://schemas.openxmlformats.org/officeDocument/2006/relationships/package" Target="../../embeddings/slide_23/Microsoft_Office_Excel_Worksheet15.xlsx"/></Relationships>
</file>

<file path=ppt/charts/slide_23/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axPos val="l"/>
        <c:majorTickMark val="none"/>
        <c:tickLblPos val="nextTo"/>
        <c:txPr>
          <a:bodyPr rot="0" vert="horz"/>
          <a:lstStyle/>
          <a:p>
            <a:pPr>
              <a:defRPr/>
            </a:pPr>
            <a:endParaRPr lang="en-US"/>
          </a:p>
        </c:txPr>
        <c:crossAx val="127507840"/>
        <c:crosses val="autoZero"/>
        <c:auto val="1"/>
        <c:lblAlgn val="ctr"/>
        <c:lblOffset val="100"/>
        <c:tickLblSkip val="1"/>
      </c:catAx>
      <c:valAx>
        <c:axId val="127507840"/>
        <c:scaling>
          <c:orientation val="minMax"/>
          <c:max val="1"/>
        </c:scaling>
        <c:axPos val="t"/>
        <c:numFmt formatCode="0%" sourceLinked="0"/>
        <c:tickLblPos val="nextTo"/>
        <c:crossAx val="1275063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4/_rels/chart16.xml.rels><?xml version="1.0" encoding="UTF-8" standalone="yes"?>
<Relationships xmlns="http://schemas.openxmlformats.org/package/2006/relationships"><Relationship Id="rId1" Type="http://schemas.openxmlformats.org/officeDocument/2006/relationships/package" Target="../../embeddings/slide_24/Microsoft_Office_Excel_Worksheet16.xlsx"/></Relationships>
</file>

<file path=ppt/charts/slide_24/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axPos val="l"/>
        <c:majorTickMark val="none"/>
        <c:tickLblPos val="nextTo"/>
        <c:txPr>
          <a:bodyPr rot="0" vert="horz"/>
          <a:lstStyle/>
          <a:p>
            <a:pPr>
              <a:defRPr/>
            </a:pPr>
            <a:endParaRPr lang="en-US"/>
          </a:p>
        </c:txPr>
        <c:crossAx val="127763200"/>
        <c:crosses val="autoZero"/>
        <c:auto val="1"/>
        <c:lblAlgn val="ctr"/>
        <c:lblOffset val="100"/>
        <c:tickLblSkip val="1"/>
      </c:catAx>
      <c:valAx>
        <c:axId val="127763200"/>
        <c:scaling>
          <c:orientation val="minMax"/>
          <c:max val="1"/>
        </c:scaling>
        <c:axPos val="t"/>
        <c:numFmt formatCode="0%" sourceLinked="0"/>
        <c:tickLblPos val="nextTo"/>
        <c:crossAx val="12774912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5/_rels/chart17.xml.rels><?xml version="1.0" encoding="UTF-8" standalone="yes"?>
<Relationships xmlns="http://schemas.openxmlformats.org/package/2006/relationships"><Relationship Id="rId1" Type="http://schemas.openxmlformats.org/officeDocument/2006/relationships/package" Target="../../embeddings/slide_25/Microsoft_Office_Excel_Worksheet17.xlsx"/></Relationships>
</file>

<file path=ppt/charts/slide_25/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axPos val="l"/>
        <c:majorTickMark val="none"/>
        <c:tickLblPos val="nextTo"/>
        <c:txPr>
          <a:bodyPr rot="0" vert="horz"/>
          <a:lstStyle/>
          <a:p>
            <a:pPr>
              <a:defRPr/>
            </a:pPr>
            <a:endParaRPr lang="en-US"/>
          </a:p>
        </c:txPr>
        <c:crossAx val="127948672"/>
        <c:crosses val="autoZero"/>
        <c:auto val="1"/>
        <c:lblAlgn val="ctr"/>
        <c:lblOffset val="100"/>
        <c:tickLblSkip val="1"/>
      </c:catAx>
      <c:valAx>
        <c:axId val="127948672"/>
        <c:scaling>
          <c:orientation val="minMax"/>
          <c:max val="1"/>
        </c:scaling>
        <c:axPos val="t"/>
        <c:numFmt formatCode="0%" sourceLinked="0"/>
        <c:tickLblPos val="nextTo"/>
        <c:crossAx val="127947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6/_rels/chart18.xml.rels><?xml version="1.0" encoding="UTF-8" standalone="yes"?>
<Relationships xmlns="http://schemas.openxmlformats.org/package/2006/relationships"><Relationship Id="rId1" Type="http://schemas.openxmlformats.org/officeDocument/2006/relationships/package" Target="../../embeddings/slide_26/Microsoft_Office_Excel_Worksheet18.xlsx"/></Relationships>
</file>

<file path=ppt/charts/slide_26/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axPos val="l"/>
        <c:majorTickMark val="none"/>
        <c:tickLblPos val="nextTo"/>
        <c:txPr>
          <a:bodyPr rot="0" vert="horz"/>
          <a:lstStyle/>
          <a:p>
            <a:pPr>
              <a:defRPr/>
            </a:pPr>
            <a:endParaRPr lang="en-US"/>
          </a:p>
        </c:txPr>
        <c:crossAx val="128183296"/>
        <c:crosses val="autoZero"/>
        <c:auto val="1"/>
        <c:lblAlgn val="ctr"/>
        <c:lblOffset val="100"/>
        <c:tickLblSkip val="1"/>
      </c:catAx>
      <c:valAx>
        <c:axId val="128183296"/>
        <c:scaling>
          <c:orientation val="minMax"/>
          <c:max val="1"/>
        </c:scaling>
        <c:axPos val="t"/>
        <c:numFmt formatCode="0%" sourceLinked="0"/>
        <c:tickLblPos val="nextTo"/>
        <c:crossAx val="12818176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7/_rels/chart19.xml.rels><?xml version="1.0" encoding="UTF-8" standalone="yes"?>
<Relationships xmlns="http://schemas.openxmlformats.org/package/2006/relationships"><Relationship Id="rId1" Type="http://schemas.openxmlformats.org/officeDocument/2006/relationships/package" Target="../../embeddings/slide_27/Microsoft_Office_Excel_Worksheet19.xlsx"/></Relationships>
</file>

<file path=ppt/charts/slide_27/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axPos val="l"/>
        <c:majorTickMark val="none"/>
        <c:tickLblPos val="nextTo"/>
        <c:txPr>
          <a:bodyPr rot="0" vert="horz"/>
          <a:lstStyle/>
          <a:p>
            <a:pPr>
              <a:defRPr/>
            </a:pPr>
            <a:endParaRPr lang="en-US"/>
          </a:p>
        </c:txPr>
        <c:crossAx val="128450944"/>
        <c:crosses val="autoZero"/>
        <c:auto val="1"/>
        <c:lblAlgn val="ctr"/>
        <c:lblOffset val="100"/>
        <c:tickLblSkip val="1"/>
      </c:catAx>
      <c:valAx>
        <c:axId val="128450944"/>
        <c:scaling>
          <c:orientation val="minMax"/>
          <c:max val="1"/>
        </c:scaling>
        <c:axPos val="t"/>
        <c:numFmt formatCode="0%" sourceLinked="0"/>
        <c:tickLblPos val="nextTo"/>
        <c:crossAx val="12834265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8/_rels/chart20.xml.rels><?xml version="1.0" encoding="UTF-8" standalone="yes"?>
<Relationships xmlns="http://schemas.openxmlformats.org/package/2006/relationships"><Relationship Id="rId1" Type="http://schemas.openxmlformats.org/officeDocument/2006/relationships/package" Target="../../embeddings/slide_28/Microsoft_Office_Excel_Worksheet20.xlsx"/></Relationships>
</file>

<file path=ppt/charts/slide_28/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axPos val="l"/>
        <c:majorTickMark val="none"/>
        <c:tickLblPos val="nextTo"/>
        <c:txPr>
          <a:bodyPr rot="0" vert="horz"/>
          <a:lstStyle/>
          <a:p>
            <a:pPr>
              <a:defRPr/>
            </a:pPr>
            <a:endParaRPr lang="en-US"/>
          </a:p>
        </c:txPr>
        <c:crossAx val="129766912"/>
        <c:crosses val="autoZero"/>
        <c:auto val="1"/>
        <c:lblAlgn val="ctr"/>
        <c:lblOffset val="100"/>
        <c:tickLblSkip val="1"/>
      </c:catAx>
      <c:valAx>
        <c:axId val="129766912"/>
        <c:scaling>
          <c:orientation val="minMax"/>
          <c:max val="1"/>
        </c:scaling>
        <c:axPos val="t"/>
        <c:numFmt formatCode="0%" sourceLinked="0"/>
        <c:tickLblPos val="nextTo"/>
        <c:crossAx val="1297653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9/_rels/chart21.xml.rels><?xml version="1.0" encoding="UTF-8" standalone="yes"?>
<Relationships xmlns="http://schemas.openxmlformats.org/package/2006/relationships"><Relationship Id="rId1" Type="http://schemas.openxmlformats.org/officeDocument/2006/relationships/package" Target="../../embeddings/slide_29/Microsoft_Office_Excel_Worksheet21.xlsx"/></Relationships>
</file>

<file path=ppt/charts/slide_29/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axPos val="l"/>
        <c:majorTickMark val="none"/>
        <c:tickLblPos val="nextTo"/>
        <c:txPr>
          <a:bodyPr rot="0" vert="horz"/>
          <a:lstStyle/>
          <a:p>
            <a:pPr>
              <a:defRPr/>
            </a:pPr>
            <a:endParaRPr lang="en-US"/>
          </a:p>
        </c:txPr>
        <c:crossAx val="129895040"/>
        <c:crosses val="autoZero"/>
        <c:auto val="1"/>
        <c:lblAlgn val="ctr"/>
        <c:lblOffset val="100"/>
        <c:tickLblSkip val="1"/>
      </c:catAx>
      <c:valAx>
        <c:axId val="129895040"/>
        <c:scaling>
          <c:orientation val="minMax"/>
          <c:max val="1"/>
        </c:scaling>
        <c:axPos val="t"/>
        <c:numFmt formatCode="0%" sourceLinked="0"/>
        <c:tickLblPos val="nextTo"/>
        <c:crossAx val="1298935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0/_rels/chart22.xml.rels><?xml version="1.0" encoding="UTF-8" standalone="yes"?>
<Relationships xmlns="http://schemas.openxmlformats.org/package/2006/relationships"><Relationship Id="rId1" Type="http://schemas.openxmlformats.org/officeDocument/2006/relationships/package" Target="../../embeddings/slide_30/Microsoft_Office_Excel_Worksheet22.xlsx"/></Relationships>
</file>

<file path=ppt/charts/slide_30/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axPos val="l"/>
        <c:majorTickMark val="none"/>
        <c:tickLblPos val="nextTo"/>
        <c:txPr>
          <a:bodyPr rot="0" vert="horz"/>
          <a:lstStyle/>
          <a:p>
            <a:pPr>
              <a:defRPr/>
            </a:pPr>
            <a:endParaRPr lang="en-US"/>
          </a:p>
        </c:txPr>
        <c:crossAx val="130101248"/>
        <c:crosses val="autoZero"/>
        <c:auto val="1"/>
        <c:lblAlgn val="ctr"/>
        <c:lblOffset val="100"/>
        <c:tickLblSkip val="1"/>
      </c:catAx>
      <c:valAx>
        <c:axId val="130101248"/>
        <c:scaling>
          <c:orientation val="minMax"/>
          <c:max val="1"/>
        </c:scaling>
        <c:axPos val="t"/>
        <c:numFmt formatCode="0%" sourceLinked="0"/>
        <c:tickLblPos val="nextTo"/>
        <c:crossAx val="1300789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1/_rels/chart23.xml.rels><?xml version="1.0" encoding="UTF-8" standalone="yes"?>
<Relationships xmlns="http://schemas.openxmlformats.org/package/2006/relationships"><Relationship Id="rId1" Type="http://schemas.openxmlformats.org/officeDocument/2006/relationships/package" Target="../../embeddings/slide_31/Microsoft_Office_Excel_Worksheet23.xlsx"/></Relationships>
</file>

<file path=ppt/charts/slide_31/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axPos val="l"/>
        <c:majorTickMark val="none"/>
        <c:tickLblPos val="nextTo"/>
        <c:txPr>
          <a:bodyPr rot="0" vert="horz"/>
          <a:lstStyle/>
          <a:p>
            <a:pPr>
              <a:defRPr/>
            </a:pPr>
            <a:endParaRPr lang="en-US"/>
          </a:p>
        </c:txPr>
        <c:crossAx val="130208896"/>
        <c:crosses val="autoZero"/>
        <c:auto val="1"/>
        <c:lblAlgn val="ctr"/>
        <c:lblOffset val="100"/>
        <c:tickLblSkip val="1"/>
      </c:catAx>
      <c:valAx>
        <c:axId val="130208896"/>
        <c:scaling>
          <c:orientation val="minMax"/>
          <c:max val="1"/>
        </c:scaling>
        <c:axPos val="t"/>
        <c:numFmt formatCode="0%" sourceLinked="0"/>
        <c:tickLblPos val="nextTo"/>
        <c:crossAx val="1301743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2/_rels/chart24.xml.rels><?xml version="1.0" encoding="UTF-8" standalone="yes"?>
<Relationships xmlns="http://schemas.openxmlformats.org/package/2006/relationships"><Relationship Id="rId1" Type="http://schemas.openxmlformats.org/officeDocument/2006/relationships/package" Target="../../embeddings/slide_32/Microsoft_Office_Excel_Worksheet24.xlsx"/></Relationships>
</file>

<file path=ppt/charts/slide_32/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axPos val="l"/>
        <c:majorTickMark val="none"/>
        <c:tickLblPos val="nextTo"/>
        <c:txPr>
          <a:bodyPr rot="0" vert="horz"/>
          <a:lstStyle/>
          <a:p>
            <a:pPr>
              <a:defRPr/>
            </a:pPr>
            <a:endParaRPr lang="en-US"/>
          </a:p>
        </c:txPr>
        <c:crossAx val="130492672"/>
        <c:crosses val="autoZero"/>
        <c:auto val="1"/>
        <c:lblAlgn val="ctr"/>
        <c:lblOffset val="100"/>
        <c:tickLblSkip val="1"/>
      </c:catAx>
      <c:valAx>
        <c:axId val="130492672"/>
        <c:scaling>
          <c:orientation val="minMax"/>
          <c:max val="1"/>
        </c:scaling>
        <c:axPos val="t"/>
        <c:numFmt formatCode="0%" sourceLinked="0"/>
        <c:tickLblPos val="nextTo"/>
        <c:crossAx val="130491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3/_rels/chart25.xml.rels><?xml version="1.0" encoding="UTF-8" standalone="yes"?>
<Relationships xmlns="http://schemas.openxmlformats.org/package/2006/relationships"><Relationship Id="rId1" Type="http://schemas.openxmlformats.org/officeDocument/2006/relationships/package" Target="../../embeddings/slide_33/Microsoft_Office_Excel_Worksheet25.xlsx"/></Relationships>
</file>

<file path=ppt/charts/slide_33/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axPos val="l"/>
        <c:majorTickMark val="none"/>
        <c:tickLblPos val="nextTo"/>
        <c:txPr>
          <a:bodyPr rot="0" vert="horz"/>
          <a:lstStyle/>
          <a:p>
            <a:pPr>
              <a:defRPr/>
            </a:pPr>
            <a:endParaRPr lang="en-US"/>
          </a:p>
        </c:txPr>
        <c:crossAx val="130604416"/>
        <c:crosses val="autoZero"/>
        <c:auto val="1"/>
        <c:lblAlgn val="ctr"/>
        <c:lblOffset val="100"/>
        <c:tickLblSkip val="1"/>
      </c:catAx>
      <c:valAx>
        <c:axId val="130604416"/>
        <c:scaling>
          <c:orientation val="minMax"/>
          <c:max val="1"/>
        </c:scaling>
        <c:axPos val="t"/>
        <c:numFmt formatCode="0%" sourceLinked="0"/>
        <c:tickLblPos val="nextTo"/>
        <c:crossAx val="13060288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4/_rels/chart26.xml.rels><?xml version="1.0" encoding="UTF-8" standalone="yes"?>
<Relationships xmlns="http://schemas.openxmlformats.org/package/2006/relationships"><Relationship Id="rId1" Type="http://schemas.openxmlformats.org/officeDocument/2006/relationships/package" Target="../../embeddings/slide_34/Microsoft_Office_Excel_Worksheet26.xlsx"/></Relationships>
</file>

<file path=ppt/charts/slide_34/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axPos val="l"/>
        <c:majorTickMark val="none"/>
        <c:tickLblPos val="nextTo"/>
        <c:txPr>
          <a:bodyPr rot="0" vert="horz"/>
          <a:lstStyle/>
          <a:p>
            <a:pPr>
              <a:defRPr/>
            </a:pPr>
            <a:endParaRPr lang="en-US"/>
          </a:p>
        </c:txPr>
        <c:crossAx val="130781952"/>
        <c:crosses val="autoZero"/>
        <c:auto val="1"/>
        <c:lblAlgn val="ctr"/>
        <c:lblOffset val="100"/>
        <c:tickLblSkip val="1"/>
      </c:catAx>
      <c:valAx>
        <c:axId val="130781952"/>
        <c:scaling>
          <c:orientation val="minMax"/>
          <c:max val="1"/>
        </c:scaling>
        <c:axPos val="t"/>
        <c:numFmt formatCode="0%" sourceLinked="0"/>
        <c:tickLblPos val="nextTo"/>
        <c:crossAx val="1307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7/_rels/chart1.xml.rels><?xml version="1.0" encoding="UTF-8" standalone="yes"?>
<Relationships xmlns="http://schemas.openxmlformats.org/package/2006/relationships"><Relationship Id="rId1" Type="http://schemas.openxmlformats.org/officeDocument/2006/relationships/package" Target="../../embeddings/slide_37/Microsoft_Office_Excel_Worksheet1.xlsx"/></Relationships>
</file>

<file path=ppt/charts/slide_37/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38/_rels/chart2.xml.rels><?xml version="1.0" encoding="UTF-8" standalone="yes"?>
<Relationships xmlns="http://schemas.openxmlformats.org/package/2006/relationships"><Relationship Id="rId1" Type="http://schemas.openxmlformats.org/officeDocument/2006/relationships/package" Target="../../embeddings/slide_38/Microsoft_Office_Excel_Worksheet2.xlsx"/></Relationships>
</file>

<file path=ppt/charts/slide_38/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39/_rels/chart3.xml.rels><?xml version="1.0" encoding="UTF-8" standalone="yes"?>
<Relationships xmlns="http://schemas.openxmlformats.org/package/2006/relationships"><Relationship Id="rId1" Type="http://schemas.openxmlformats.org/officeDocument/2006/relationships/package" Target="../../embeddings/slide_39/Microsoft_Office_Excel_Worksheet3.xlsx"/></Relationships>
</file>

<file path=ppt/charts/slide_39/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40/_rels/chart4.xml.rels><?xml version="1.0" encoding="UTF-8" standalone="yes"?>
<Relationships xmlns="http://schemas.openxmlformats.org/package/2006/relationships"><Relationship Id="rId2" Type="http://schemas.openxmlformats.org/officeDocument/2006/relationships/package" Target="../../embeddings/slide_40/Microsoft_Office_Excel_Worksheet4.xlsx"/><Relationship Id="rId1" Type="http://schemas.openxmlformats.org/officeDocument/2006/relationships/themeOverride" Target="../../theme/slide_40/themeOverride1.xml"/></Relationships>
</file>

<file path=ppt/charts/slide_40/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1/_rels/chart5.xml.rels><?xml version="1.0" encoding="UTF-8" standalone="yes"?>
<Relationships xmlns="http://schemas.openxmlformats.org/package/2006/relationships"><Relationship Id="rId2" Type="http://schemas.openxmlformats.org/officeDocument/2006/relationships/package" Target="../../embeddings/slide_41/Microsoft_Office_Excel_Worksheet5.xlsx"/><Relationship Id="rId1" Type="http://schemas.openxmlformats.org/officeDocument/2006/relationships/themeOverride" Target="../../theme/slide_41/themeOverride2.xml"/></Relationships>
</file>

<file path=ppt/charts/slide_41/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2/_rels/chart6.xml.rels><?xml version="1.0" encoding="UTF-8" standalone="yes"?>
<Relationships xmlns="http://schemas.openxmlformats.org/package/2006/relationships"><Relationship Id="rId2" Type="http://schemas.openxmlformats.org/officeDocument/2006/relationships/package" Target="../../embeddings/slide_42/Microsoft_Office_Excel_Worksheet6.xlsx"/><Relationship Id="rId1" Type="http://schemas.openxmlformats.org/officeDocument/2006/relationships/themeOverride" Target="../../theme/slide_42/themeOverride3.xml"/></Relationships>
</file>

<file path=ppt/charts/slide_42/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3/_rels/chart7.xml.rels><?xml version="1.0" encoding="UTF-8" standalone="yes"?>
<Relationships xmlns="http://schemas.openxmlformats.org/package/2006/relationships"><Relationship Id="rId2" Type="http://schemas.openxmlformats.org/officeDocument/2006/relationships/package" Target="../../embeddings/slide_43/Microsoft_Office_Excel_Worksheet7.xlsx"/><Relationship Id="rId1" Type="http://schemas.openxmlformats.org/officeDocument/2006/relationships/themeOverride" Target="../../theme/slide_43/themeOverride4.xml"/></Relationships>
</file>

<file path=ppt/charts/slide_43/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4/_rels/chart8.xml.rels><?xml version="1.0" encoding="UTF-8" standalone="yes"?>
<Relationships xmlns="http://schemas.openxmlformats.org/package/2006/relationships"><Relationship Id="rId2" Type="http://schemas.openxmlformats.org/officeDocument/2006/relationships/package" Target="../../embeddings/slide_44/Microsoft_Office_Excel_Worksheet8.xlsx"/><Relationship Id="rId1" Type="http://schemas.openxmlformats.org/officeDocument/2006/relationships/themeOverride" Target="../../theme/slide_44/themeOverride5.xml"/></Relationships>
</file>

<file path=ppt/charts/slide_44/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5/_rels/chart9.xml.rels><?xml version="1.0" encoding="UTF-8" standalone="yes"?>
<Relationships xmlns="http://schemas.openxmlformats.org/package/2006/relationships"><Relationship Id="rId2" Type="http://schemas.openxmlformats.org/officeDocument/2006/relationships/package" Target="../../embeddings/slide_45/Microsoft_Office_Excel_Worksheet9.xlsx"/><Relationship Id="rId1" Type="http://schemas.openxmlformats.org/officeDocument/2006/relationships/themeOverride" Target="../../theme/slide_45/themeOverride6.xml"/></Relationships>
</file>

<file path=ppt/charts/slide_45/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6/_rels/chart10.xml.rels><?xml version="1.0" encoding="UTF-8" standalone="yes"?>
<Relationships xmlns="http://schemas.openxmlformats.org/package/2006/relationships"><Relationship Id="rId2" Type="http://schemas.openxmlformats.org/officeDocument/2006/relationships/package" Target="../../embeddings/slide_46/Microsoft_Office_Excel_Worksheet10.xlsx"/><Relationship Id="rId1" Type="http://schemas.openxmlformats.org/officeDocument/2006/relationships/themeOverride" Target="../../theme/slide_46/themeOverride7.xml"/></Relationships>
</file>

<file path=ppt/charts/slide_46/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7/_rels/chart11.xml.rels><?xml version="1.0" encoding="UTF-8" standalone="yes"?>
<Relationships xmlns="http://schemas.openxmlformats.org/package/2006/relationships"><Relationship Id="rId2" Type="http://schemas.openxmlformats.org/officeDocument/2006/relationships/package" Target="../../embeddings/slide_47/Microsoft_Office_Excel_Worksheet11.xlsx"/><Relationship Id="rId1" Type="http://schemas.openxmlformats.org/officeDocument/2006/relationships/themeOverride" Target="../../theme/slide_47/themeOverride8.xml"/></Relationships>
</file>

<file path=ppt/charts/slide_47/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_rels/chart1.xml.rels><?xml version="1.0" encoding="UTF-8" standalone="yes"?>
<Relationships xmlns="http://schemas.openxmlformats.org/package/2006/relationships"><Relationship Id="rId1" Type="http://schemas.openxmlformats.org/officeDocument/2006/relationships/package" Target="../../embeddings/slide_8/Microsoft_Office_Excel_Worksheet1.xlsx"/></Relationships>
</file>

<file path=ppt/charts/slide_8/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axPos val="l"/>
        <c:majorTickMark val="none"/>
        <c:tickLblPos val="nextTo"/>
        <c:txPr>
          <a:bodyPr rot="0" vert="horz"/>
          <a:lstStyle/>
          <a:p>
            <a:pPr>
              <a:defRPr/>
            </a:pPr>
            <a:endParaRPr lang="en-US"/>
          </a:p>
        </c:txPr>
        <c:crossAx val="122153600"/>
        <c:crosses val="autoZero"/>
        <c:auto val="1"/>
        <c:lblAlgn val="ctr"/>
        <c:lblOffset val="100"/>
        <c:tickLblSkip val="1"/>
      </c:catAx>
      <c:valAx>
        <c:axId val="122153600"/>
        <c:scaling>
          <c:orientation val="minMax"/>
          <c:max val="1"/>
        </c:scaling>
        <c:axPos val="t"/>
        <c:numFmt formatCode="0%" sourceLinked="0"/>
        <c:tickLblPos val="nextTo"/>
        <c:crossAx val="118415744"/>
        <c:crosses val="autoZero"/>
        <c:crossBetween val="between"/>
        <c:majorUnit val="0.2"/>
        <c:minorUnit val="0.1"/>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9/_rels/chart2.xml.rels><?xml version="1.0" encoding="UTF-8" standalone="yes"?>
<Relationships xmlns="http://schemas.openxmlformats.org/package/2006/relationships"><Relationship Id="rId2" Type="http://schemas.openxmlformats.org/officeDocument/2006/relationships/chartUserShapes" Target="../../drawings/slide_9/drawing1.xml"/><Relationship Id="rId1" Type="http://schemas.openxmlformats.org/officeDocument/2006/relationships/package" Target="../../embeddings/slide_9/Microsoft_Office_Excel_Worksheet2.xlsx"/></Relationships>
</file>

<file path=ppt/charts/slide_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catAx>
      <c:valAx>
        <c:axId val="12246489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drawings/slide_10/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1/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2/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3/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4/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5/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6/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7/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8/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9/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C5795E-B05D-4AED-B95B-280A47CACD51}" type="datetimeFigureOut">
              <a:rPr lang="en-GB"/>
              <a:t>23/11/2015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A4B6B3-EDD5-4A07-9C02-78FA354A0153}" type="slidenum">
              <a:rPr lang="en-GB"/>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
  <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
  <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
  <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
  <Relationship Id="rId2" Type="http://schemas.openxmlformats.org/officeDocument/2006/relationships/image" Target="../media/layout_10/image2.png"/>
  <Relationship Id="rId1" Type="http://schemas.openxmlformats.org/officeDocument/2006/relationships/slideMaster" Target="../slideMasters/slideMaster3.xml"/>
</Relationships>

</file>

<file path=ppt/slideLayouts/_rels/slideLayout11.xml.rels><?xml version="1.0" encoding="UTF-8" standalone="yes"?>
<Relationships xmlns="http://schemas.openxmlformats.org/package/2006/relationships">
  <Relationship Id="rId2" Type="http://schemas.openxmlformats.org/officeDocument/2006/relationships/image" Target="../media/layout_11/image2.png"/>
  <Relationship Id="rId1" Type="http://schemas.openxmlformats.org/officeDocument/2006/relationships/slideMaster" Target="../slideMasters/slideMaster3.xml"/>
</Relationships>

</file>

<file path=ppt/slideLayouts/_rels/slideLayout12.xml.rels><?xml version="1.0" encoding="UTF-8" standalone="yes"?>
<Relationships xmlns="http://schemas.openxmlformats.org/package/2006/relationships">
  <Relationship Id="rId2" Type="http://schemas.openxmlformats.org/officeDocument/2006/relationships/image" Target="../media/layout_12/image1.png"/>
  <Relationship Id="rId1" Type="http://schemas.openxmlformats.org/officeDocument/2006/relationships/slideMaster" Target="../slideMasters/slideMaster3.xml"/>
</Relationships>

</file>

<file path=ppt/slideLayouts/_rels/slideLayout1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4.xml.rels><?xml version="1.0" encoding="UTF-8" standalone="yes"?>
<Relationships xmlns="http://schemas.openxmlformats.org/package/2006/relationships">
  <Relationship Id="rId2" Type="http://schemas.openxmlformats.org/officeDocument/2006/relationships/image" Target="../media/layout_14/image1.png"/>
  <Relationship Id="rId1" Type="http://schemas.openxmlformats.org/officeDocument/2006/relationships/slideMaster" Target="../slideMasters/slideMaster3.xml"/>
</Relationships>

</file>

<file path=ppt/slideLayouts/_rels/slideLayout15.xml.rels><?xml version="1.0" encoding="UTF-8" standalone="yes"?>
<Relationships xmlns="http://schemas.openxmlformats.org/package/2006/relationships">
  <Relationship Id="rId2" Type="http://schemas.openxmlformats.org/officeDocument/2006/relationships/image" Target="../media/layout_15/image1.png"/>
  <Relationship Id="rId1" Type="http://schemas.openxmlformats.org/officeDocument/2006/relationships/slideMaster" Target="../slideMasters/slideMaster3.xml"/>
</Relationships>

</file>

<file path=ppt/slideLayouts/_rels/slideLayout16.xml.rels><?xml version="1.0" encoding="UTF-8" standalone="yes"?>
<Relationships xmlns="http://schemas.openxmlformats.org/package/2006/relationships">
  <Relationship Id="rId2" Type="http://schemas.openxmlformats.org/officeDocument/2006/relationships/image" Target="../media/layout_16/image1.png"/>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2" Type="http://schemas.openxmlformats.org/officeDocument/2006/relationships/image" Target="../media/layout_18/image2.png"/>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2" Type="http://schemas.openxmlformats.org/officeDocument/2006/relationships/image" Target="../media/layout_21/image1.png"/>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2" Type="http://schemas.openxmlformats.org/officeDocument/2006/relationships/image" Target="../media/layout_24/image1.png"/>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2" Type="http://schemas.openxmlformats.org/officeDocument/2006/relationships/image" Target="../media/layout_30/image3.png"/>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2" Type="http://schemas.openxmlformats.org/officeDocument/2006/relationships/image" Target="../media/layout_33/image1.png"/>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2" Type="http://schemas.openxmlformats.org/officeDocument/2006/relationships/image" Target="../media/layout_37/image1.png"/>
  <Relationship Id="rId1" Type="http://schemas.openxmlformats.org/officeDocument/2006/relationships/slideMaster" Target="../slideMasters/slideMaster4.xml"/>
</Relationships>

</file>

<file path=ppt/slideLayouts/_rels/slideLayout3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3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2" Type="http://schemas.openxmlformats.org/officeDocument/2006/relationships/image" Target="../media/layout_44/image1.png"/>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2" Type="http://schemas.openxmlformats.org/officeDocument/2006/relationships/image" Target="../media/layout_47/image1.png"/>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2" Type="http://schemas.openxmlformats.org/officeDocument/2006/relationships/image" Target="../media/layout_48/image1.png"/>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2" Type="http://schemas.openxmlformats.org/officeDocument/2006/relationships/image" Target="../media/layout_49/image1.png"/>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1.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2" Type="http://schemas.openxmlformats.org/officeDocument/2006/relationships/image" Target="../media/layout_54/image2.png"/>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2" Type="http://schemas.openxmlformats.org/officeDocument/2006/relationships/image" Target="../media/layout_57/image1.png"/>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2" Type="http://schemas.openxmlformats.org/officeDocument/2006/relationships/image" Target="../media/layout_60/image2.png"/>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2" Type="http://schemas.openxmlformats.org/officeDocument/2006/relationships/image" Target="../media/layout_61/image2.png"/>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2" Type="http://schemas.openxmlformats.org/officeDocument/2006/relationships/image" Target="../media/layout_64/image3.png"/>
  <Relationship Id="rId1" Type="http://schemas.openxmlformats.org/officeDocument/2006/relationships/slideMaster" Target="../slideMasters/slideMaster4.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rm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rmAutofit/>
          </a:bodyPr>
          <a:lstStyle>
            <a:lvl1pPr algn="ctr">
              <a:buFontTx/>
              <a:buNone/>
              <a:defRPr sz="1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rmAutofit/>
          </a:bodyPr>
          <a:lstStyle>
            <a:lvl1pPr algn="ctr">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5" name="Text Placeholder 25"/>
          <p:cNvSpPr>
            <a:spLocks noGrp="1"/>
          </p:cNvSpPr>
          <p:nvPr>
            <p:ph type="body" sz="quarter" idx="11" hasCustomPrompt="1"/>
          </p:nvPr>
        </p:nvSpPr>
        <p:spPr>
          <a:xfrm>
            <a:off x="260794" y="836712"/>
            <a:ext cx="8642350" cy="5076825"/>
          </a:xfrm>
          <a:prstGeom prst="rect">
            <a:avLst/>
          </a:prstGeom>
        </p:spPr>
        <p:txBody>
          <a:bodyPr>
            <a:normAutofit/>
          </a:bodyPr>
          <a:lstStyle>
            <a:lvl1pPr marL="0" indent="0" algn="ctr">
              <a:spcAft>
                <a:spcPts val="600"/>
              </a:spcAft>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marL="0" indent="0" algn="ctr">
              <a:spcAft>
                <a:spcPts val="600"/>
              </a:spcAft>
              <a:buNone/>
            </a:pPr>
            <a:r>
              <a:rPr lang="en-GB" sz="1800" dirty="0"/>
              <a:t>&lt;GLOBAL DIFFERENCES TEXT HERE – IE TEXT THAT APPEARS BELOW THE MAP ON THE </a:t>
            </a:r>
            <a:r>
              <a:rPr lang="en-GB" sz="1800" b="1" dirty="0"/>
              <a:t>EU </a:t>
            </a:r>
            <a:r>
              <a:rPr lang="en-GB" sz="1800" dirty="0"/>
              <a:t>AND </a:t>
            </a:r>
            <a:r>
              <a:rPr lang="en-GB" sz="1800" b="1" dirty="0"/>
              <a:t>GLOBAL </a:t>
            </a:r>
            <a:r>
              <a:rPr lang="en-GB" sz="1800" dirty="0"/>
              <a:t>SYSTEMS ONLY&gt;</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5" name="Text Placeholder 25"/>
          <p:cNvSpPr>
            <a:spLocks noGrp="1"/>
          </p:cNvSpPr>
          <p:nvPr>
            <p:ph type="body" sz="quarter" idx="11" hasCustomPrompt="1"/>
          </p:nvPr>
        </p:nvSpPr>
        <p:spPr>
          <a:xfrm>
            <a:off x="250825" y="873125"/>
            <a:ext cx="8642350" cy="5076825"/>
          </a:xfrm>
          <a:prstGeom prst="rect">
            <a:avLst/>
          </a:prstGeom>
        </p:spPr>
        <p:txBody>
          <a:bodyPr>
            <a:normAutofit/>
          </a:bodyPr>
          <a:lstStyle>
            <a:lvl1pPr marL="0" indent="0" algn="ctr">
              <a:spcAft>
                <a:spcPts val="600"/>
              </a:spcAft>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marL="0" indent="0" algn="ctr">
              <a:spcAft>
                <a:spcPts val="600"/>
              </a:spcAft>
              <a:buNone/>
            </a:pPr>
            <a:r>
              <a:rPr lang="en-GB" sz="1800" dirty="0"/>
              <a:t>&lt;GLOBAL DIFFERENCES TEXT HERE – IE TEXT THAT APPEARS BELOW THE MAP ON THE </a:t>
            </a:r>
            <a:r>
              <a:rPr lang="en-GB" sz="1800" b="1" dirty="0"/>
              <a:t>EU </a:t>
            </a:r>
            <a:r>
              <a:rPr lang="en-GB" sz="1800" dirty="0"/>
              <a:t>AND </a:t>
            </a:r>
            <a:r>
              <a:rPr lang="en-GB" sz="1800" b="1" dirty="0"/>
              <a:t>GLOBAL </a:t>
            </a:r>
            <a:r>
              <a:rPr lang="en-GB" sz="1800" dirty="0"/>
              <a:t>SYSTEMS ONLY&gt;</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rmAutofit/>
          </a:bodyPr>
          <a:lstStyle>
            <a:lvl1pPr marL="0" indent="0" algn="ctr">
              <a:spcAft>
                <a:spcPts val="600"/>
              </a:spcAft>
              <a:buNone/>
              <a:defRPr lang="en-GB" sz="16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norm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6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norm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6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285171" cy="5111750"/>
          </a:xfrm>
          <a:prstGeom prst="rect">
            <a:avLst/>
          </a:prstGeom>
        </p:spPr>
        <p:txBody>
          <a:bodyPr>
            <a:normAutofit/>
          </a:bodyPr>
          <a:lstStyle>
            <a:lvl1pPr marL="0" indent="0">
              <a:buNone/>
              <a:defRPr lang="en-GB" sz="1600" b="1" kern="1200" spc="-30" baseline="0" dirty="0" smtClean="0">
                <a:solidFill>
                  <a:schemeClr val="tx1">
                    <a:lumMod val="65000"/>
                    <a:lumOff val="35000"/>
                  </a:schemeClr>
                </a:solidFill>
                <a:latin typeface="Arial" pitchFamily="34" charset="0"/>
                <a:ea typeface="+mn-ea"/>
                <a:cs typeface="Arial" pitchFamily="34" charset="0"/>
              </a:defRPr>
            </a:lvl1pPr>
          </a:lstStyle>
          <a:p>
            <a:pPr lvl="0"/>
            <a:r>
              <a:rPr lang="en-GB" dirty="0" smtClean="0"/>
              <a:t>Sector  Text</a:t>
            </a:r>
            <a:endParaRPr lang="en-GB"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xmlns="" val="1872917379"/>
              </p:ext>
            </p:extLst>
          </p:nvPr>
        </p:nvGraphicFramePr>
        <p:xfrm>
          <a:off x="250826" y="873125"/>
          <a:ext cx="8642348" cy="5328183"/>
        </p:xfrm>
        <a:graphic>
          <a:graphicData uri="http://schemas.openxmlformats.org/drawingml/2006/table">
            <a:tbl>
              <a:tblPr/>
              <a:tblGrid>
                <a:gridCol w="2741518">
                  <a:extLst>
                    <a:ext uri="{9D8B030D-6E8A-4147-A177-3AD203B41FA5}">
                      <a16:colId xmlns:a16="http://schemas.microsoft.com/office/drawing/2014/main" xmlns="" val="20000"/>
                    </a:ext>
                  </a:extLst>
                </a:gridCol>
                <a:gridCol w="208897">
                  <a:extLst>
                    <a:ext uri="{9D8B030D-6E8A-4147-A177-3AD203B41FA5}">
                      <a16:colId xmlns:a16="http://schemas.microsoft.com/office/drawing/2014/main" xmlns="" val="20001"/>
                    </a:ext>
                  </a:extLst>
                </a:gridCol>
                <a:gridCol w="2741518">
                  <a:extLst>
                    <a:ext uri="{9D8B030D-6E8A-4147-A177-3AD203B41FA5}">
                      <a16:colId xmlns:a16="http://schemas.microsoft.com/office/drawing/2014/main" xmlns="" val="20002"/>
                    </a:ext>
                  </a:extLst>
                </a:gridCol>
                <a:gridCol w="208897">
                  <a:extLst>
                    <a:ext uri="{9D8B030D-6E8A-4147-A177-3AD203B41FA5}">
                      <a16:colId xmlns:a16="http://schemas.microsoft.com/office/drawing/2014/main" xmlns="" val="20003"/>
                    </a:ext>
                  </a:extLst>
                </a:gridCol>
                <a:gridCol w="2741518">
                  <a:extLst>
                    <a:ext uri="{9D8B030D-6E8A-4147-A177-3AD203B41FA5}">
                      <a16:colId xmlns:a16="http://schemas.microsoft.com/office/drawing/2014/main" xmlns="" val="20004"/>
                    </a:ext>
                  </a:extLst>
                </a:gridCol>
              </a:tblGrid>
              <a:tr h="591929">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0"/>
                  </a:ext>
                </a:extLst>
              </a:tr>
              <a:tr h="1517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b="1"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1"/>
                  </a:ext>
                </a:extLst>
              </a:tr>
              <a:tr h="15735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2"/>
                  </a:ext>
                </a:extLst>
              </a:tr>
              <a:tr h="1645068">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normAutofit/>
          </a:bodyPr>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normAutofit/>
          </a:bodyPr>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normAutofit/>
          </a:bodyPr>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538288"/>
            <a:ext cx="2544762" cy="1386656"/>
          </a:xfrm>
          <a:prstGeom prst="rect">
            <a:avLst/>
          </a:prstGeom>
        </p:spPr>
        <p:txBody>
          <a:bodyPr>
            <a:normAutofit/>
          </a:bodyPr>
          <a:lstStyle>
            <a:lvl1pPr marL="0" indent="0" algn="l">
              <a:buNone/>
              <a:defRPr sz="1600">
                <a:solidFill>
                  <a:schemeClr val="bg1"/>
                </a:solidFill>
                <a:latin typeface="Arial" pitchFamily="34" charset="0"/>
                <a:cs typeface="Arial"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23528" y="3068960"/>
            <a:ext cx="2544762" cy="1404156"/>
          </a:xfrm>
          <a:prstGeom prst="rect">
            <a:avLst/>
          </a:prstGeom>
        </p:spPr>
        <p:txBody>
          <a:bodyPr>
            <a:normAutofit/>
          </a:bodyPr>
          <a:lstStyle>
            <a:lvl1pPr marL="0" indent="0">
              <a:buNone/>
              <a:defRPr sz="1600" baseline="0">
                <a:solidFill>
                  <a:schemeClr val="bg1"/>
                </a:solidFill>
                <a:latin typeface="Arial" pitchFamily="34" charset="0"/>
                <a:cs typeface="Arial"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23528" y="4653136"/>
            <a:ext cx="2544762" cy="1476164"/>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600">
                <a:solidFill>
                  <a:schemeClr val="bg1"/>
                </a:solidFill>
                <a:latin typeface="Arial" pitchFamily="34" charset="0"/>
                <a:cs typeface="Arial"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538288"/>
            <a:ext cx="2604244" cy="1386656"/>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p:txBody>
      </p:sp>
      <p:sp>
        <p:nvSpPr>
          <p:cNvPr id="34" name="Text Placeholder 33"/>
          <p:cNvSpPr>
            <a:spLocks noGrp="1"/>
          </p:cNvSpPr>
          <p:nvPr>
            <p:ph type="body" sz="quarter" idx="28" hasCustomPrompt="1"/>
          </p:nvPr>
        </p:nvSpPr>
        <p:spPr>
          <a:xfrm>
            <a:off x="3275856" y="3068960"/>
            <a:ext cx="2592288" cy="1404156"/>
          </a:xfrm>
          <a:prstGeom prst="rect">
            <a:avLst/>
          </a:prstGeom>
        </p:spPr>
        <p:txBody>
          <a:bodyPr>
            <a:normAutofit/>
          </a:bodyPr>
          <a:lstStyle>
            <a:lvl1pPr marL="0" indent="0">
              <a:buNone/>
              <a:defRPr sz="1600">
                <a:latin typeface="Arial" pitchFamily="34" charset="0"/>
                <a:cs typeface="Arial"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63900" y="4617132"/>
            <a:ext cx="2604244" cy="1512168"/>
          </a:xfrm>
          <a:prstGeom prst="rect">
            <a:avLst/>
          </a:prstGeom>
        </p:spPr>
        <p:txBody>
          <a:bodyPr>
            <a:normAutofit/>
          </a:bodyPr>
          <a:lstStyle>
            <a:lvl1pPr marL="0" indent="0">
              <a:buNone/>
              <a:defRPr sz="1600">
                <a:latin typeface="Arial" pitchFamily="34" charset="0"/>
                <a:cs typeface="Arial"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538288"/>
            <a:ext cx="2551112" cy="1422660"/>
          </a:xfrm>
          <a:prstGeom prst="rect">
            <a:avLst/>
          </a:prstGeom>
        </p:spPr>
        <p:txBody>
          <a:bodyPr>
            <a:normAutofit/>
          </a:bodyPr>
          <a:lstStyle>
            <a:lvl1pPr marL="0" indent="0">
              <a:buNone/>
              <a:defRPr sz="1600">
                <a:latin typeface="Arial" pitchFamily="34" charset="0"/>
                <a:cs typeface="Arial"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04156"/>
          </a:xfrm>
          <a:prstGeom prst="rect">
            <a:avLst/>
          </a:prstGeom>
        </p:spPr>
        <p:txBody>
          <a:bodyPr>
            <a:normAutofit/>
          </a:bodyPr>
          <a:lstStyle>
            <a:lvl1pPr marL="0" indent="0">
              <a:buNone/>
              <a:defRPr sz="1600" baseline="0">
                <a:latin typeface="Arial" pitchFamily="34" charset="0"/>
                <a:cs typeface="Arial"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28184" y="4617132"/>
            <a:ext cx="2551112" cy="1512168"/>
          </a:xfrm>
          <a:prstGeom prst="rect">
            <a:avLst/>
          </a:prstGeom>
        </p:spPr>
        <p:txBody>
          <a:bodyPr>
            <a:normAutofit/>
          </a:bodyPr>
          <a:lstStyle>
            <a:lvl1pPr marL="0" indent="0">
              <a:buNone/>
              <a:defRPr sz="1600">
                <a:latin typeface="Arial" pitchFamily="34" charset="0"/>
                <a:cs typeface="Arial" pitchFamily="34" charset="0"/>
              </a:defRPr>
            </a:lvl1pPr>
          </a:lstStyle>
          <a:p>
            <a:pPr lvl="0"/>
            <a:r>
              <a:rPr lang="en-GB" dirty="0"/>
              <a:t>&lt;Text&gt;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rmAutofit/>
          </a:bodyPr>
          <a:lstStyle>
            <a:lvl1pPr algn="ctr">
              <a:buNone/>
              <a:defRPr sz="1800" baseline="0">
                <a:solidFill>
                  <a:schemeClr val="bg1"/>
                </a:solidFill>
                <a:latin typeface="Arial"/>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normAutofit/>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theme" Target="../theme/theme2.xml"/> 
</Relationships>
</file>

<file path=ppt/slideMasters/_rels/slideMaster4.xml.rels><?xml version="1.0" encoding="UTF-8" standalone="yes"?>
<Relationships xmlns="http://schemas.openxmlformats.org/package/2006/relationships">
  
  
  <Relationship Id="rId37" Type="http://schemas.openxmlformats.org/officeDocument/2006/relationships/slideLayout" Target="../slideLayouts/slideLayout37.xml"/>
  
  
  <Relationship Id="rId38" Type="http://schemas.openxmlformats.org/officeDocument/2006/relationships/slideLayout" Target="../slideLayouts/slideLayout38.xml"/>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theme" Target="../theme/theme3.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0"/>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7"/>
    <p:sldLayoutId r:id="rId38"/>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arget="../media/image4.jpeg" Type="http://schemas.openxmlformats.org/officeDocument/2006/relationships/image"/>
</Relationships>
</file>

<file path=ppt/slides/_rels/slide10.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0/tag6.xml"/>
  <Relationship Id="rId1" Type="http://schemas.openxmlformats.org/officeDocument/2006/relationships/tags" Target="../tags/slide_10/tag5.xml"/>
  <Relationship Id="rId5" Type="http://schemas.openxmlformats.org/officeDocument/2006/relationships/chart" Target="../charts/slide_10/chart3.xml"/>
  <Relationship Id="rId4" Type="http://schemas.openxmlformats.org/officeDocument/2006/relationships/notesSlide" Target="../notesSlides/notesSlide10.xml"/>
</Relationships>

</file>

<file path=ppt/slides/_rels/slide11.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1/tag8.xml"/>
  <Relationship Id="rId1" Type="http://schemas.openxmlformats.org/officeDocument/2006/relationships/tags" Target="../tags/slide_11/tag7.xml"/>
  <Relationship Id="rId5" Type="http://schemas.openxmlformats.org/officeDocument/2006/relationships/chart" Target="../charts/slide_11/chart4.xml"/>
  <Relationship Id="rId4" Type="http://schemas.openxmlformats.org/officeDocument/2006/relationships/notesSlide" Target="../notesSlides/notesSlide11.xml"/>
</Relationships>

</file>

<file path=ppt/slides/_rels/slide12.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2/tag10.xml"/>
  <Relationship Id="rId1" Type="http://schemas.openxmlformats.org/officeDocument/2006/relationships/tags" Target="../tags/slide_12/tag9.xml"/>
  <Relationship Id="rId5" Type="http://schemas.openxmlformats.org/officeDocument/2006/relationships/chart" Target="../charts/slide_12/chart5.xml"/>
  <Relationship Id="rId4" Type="http://schemas.openxmlformats.org/officeDocument/2006/relationships/notesSlide" Target="../notesSlides/notesSlide12.xml"/>
</Relationships>

</file>

<file path=ppt/slides/_rels/slide13.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3/tag12.xml"/>
  <Relationship Id="rId1" Type="http://schemas.openxmlformats.org/officeDocument/2006/relationships/tags" Target="../tags/slide_13/tag11.xml"/>
  <Relationship Id="rId5" Type="http://schemas.openxmlformats.org/officeDocument/2006/relationships/chart" Target="../charts/slide_13/chart6.xml"/>
  <Relationship Id="rId4" Type="http://schemas.openxmlformats.org/officeDocument/2006/relationships/notesSlide" Target="../notesSlides/notesSlide13.xml"/>
</Relationships>

</file>

<file path=ppt/slides/_rels/slide14.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4/tag14.xml"/>
  <Relationship Id="rId1" Type="http://schemas.openxmlformats.org/officeDocument/2006/relationships/tags" Target="../tags/slide_14/tag13.xml"/>
  <Relationship Id="rId5" Type="http://schemas.openxmlformats.org/officeDocument/2006/relationships/chart" Target="../charts/slide_14/chart7.xml"/>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5/tag16.xml"/>
  <Relationship Id="rId1" Type="http://schemas.openxmlformats.org/officeDocument/2006/relationships/tags" Target="../tags/slide_15/tag15.xml"/>
  <Relationship Id="rId5" Type="http://schemas.openxmlformats.org/officeDocument/2006/relationships/chart" Target="../charts/slide_15/chart8.xml"/>
  <Relationship Id="rId4" Type="http://schemas.openxmlformats.org/officeDocument/2006/relationships/notesSlide" Target="../notesSlides/notesSlide15.xml"/>
</Relationships>

</file>

<file path=ppt/slides/_rels/slide16.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6/tag18.xml"/>
  <Relationship Id="rId1" Type="http://schemas.openxmlformats.org/officeDocument/2006/relationships/tags" Target="../tags/slide_16/tag17.xml"/>
  <Relationship Id="rId5" Type="http://schemas.openxmlformats.org/officeDocument/2006/relationships/chart" Target="../charts/slide_16/chart9.xml"/>
  <Relationship Id="rId4" Type="http://schemas.openxmlformats.org/officeDocument/2006/relationships/notesSlide" Target="../notesSlides/notesSlide16.xml"/>
</Relationships>

</file>

<file path=ppt/slides/_rels/slide17.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7/tag20.xml"/>
  <Relationship Id="rId1" Type="http://schemas.openxmlformats.org/officeDocument/2006/relationships/tags" Target="../tags/slide_17/tag19.xml"/>
  <Relationship Id="rId5" Type="http://schemas.openxmlformats.org/officeDocument/2006/relationships/chart" Target="../charts/slide_17/chart10.xml"/>
  <Relationship Id="rId4" Type="http://schemas.openxmlformats.org/officeDocument/2006/relationships/notesSlide" Target="../notesSlides/notesSlide17.xml"/>
</Relationships>

</file>

<file path=ppt/slides/_rels/slide18.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8/tag22.xml"/>
  <Relationship Id="rId1" Type="http://schemas.openxmlformats.org/officeDocument/2006/relationships/tags" Target="../tags/slide_18/tag21.xml"/>
  <Relationship Id="rId5" Type="http://schemas.openxmlformats.org/officeDocument/2006/relationships/chart" Target="../charts/slide_18/chart11.xml"/>
  <Relationship Id="rId4" Type="http://schemas.openxmlformats.org/officeDocument/2006/relationships/notesSlide" Target="../notesSlides/notesSlide18.xml"/>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33.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2.xml"/>
  <Relationship Id="rId2" Type="http://schemas.openxmlformats.org/officeDocument/2006/relationships/notesSlide" Target="../notesSlides/notesSlide20.xml"/>
  <Relationship Id="rId1" Type="http://schemas.openxmlformats.org/officeDocument/2006/relationships/slideLayout" Target="../slideLayouts/slideLayout13.xml"/>
  <Relationship Id="rId4" Type="http://schemas.openxmlformats.org/officeDocument/2006/relationships/image" Target="../media/slide_20/image5.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3.xml"/>
  <Relationship Id="rId2" Type="http://schemas.openxmlformats.org/officeDocument/2006/relationships/notesSlide" Target="../notesSlides/notesSlide21.xml"/>
  <Relationship Id="rId1" Type="http://schemas.openxmlformats.org/officeDocument/2006/relationships/slideLayout" Target="../slideLayouts/slideLayout13.xml"/>
  <Relationship Id="rId4" Type="http://schemas.openxmlformats.org/officeDocument/2006/relationships/image" Target="../media/slide_21/image6.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4.xml"/>
  <Relationship Id="rId2" Type="http://schemas.openxmlformats.org/officeDocument/2006/relationships/notesSlide" Target="../notesSlides/notesSlide22.xml"/>
  <Relationship Id="rId1" Type="http://schemas.openxmlformats.org/officeDocument/2006/relationships/slideLayout" Target="../slideLayouts/slideLayout13.xml"/>
  <Relationship Id="rId4" Type="http://schemas.openxmlformats.org/officeDocument/2006/relationships/image" Target="../media/slide_22/image7.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5.xml"/>
  <Relationship Id="rId2" Type="http://schemas.openxmlformats.org/officeDocument/2006/relationships/notesSlide" Target="../notesSlides/notesSlide23.xml"/>
  <Relationship Id="rId1" Type="http://schemas.openxmlformats.org/officeDocument/2006/relationships/slideLayout" Target="../slideLayouts/slideLayout13.xml"/>
  <Relationship Id="rId4" Type="http://schemas.openxmlformats.org/officeDocument/2006/relationships/image" Target="../media/slide_23/image8.jpeg"/>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16.xml"/>
  <Relationship Id="rId2" Type="http://schemas.openxmlformats.org/officeDocument/2006/relationships/notesSlide" Target="../notesSlides/notesSlide24.xml"/>
  <Relationship Id="rId1" Type="http://schemas.openxmlformats.org/officeDocument/2006/relationships/slideLayout" Target="../slideLayouts/slideLayout13.xml"/>
  <Relationship Id="rId4" Type="http://schemas.openxmlformats.org/officeDocument/2006/relationships/image" Target="../media/slide_24/image9.jpeg"/>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17.xml"/>
  <Relationship Id="rId2" Type="http://schemas.openxmlformats.org/officeDocument/2006/relationships/notesSlide" Target="../notesSlides/notesSlide25.xml"/>
  <Relationship Id="rId1" Type="http://schemas.openxmlformats.org/officeDocument/2006/relationships/slideLayout" Target="../slideLayouts/slideLayout13.xml"/>
  <Relationship Id="rId4" Type="http://schemas.openxmlformats.org/officeDocument/2006/relationships/image" Target="../media/slide_25/image10.jpeg"/>
</Relationships>

</file>

<file path=ppt/slides/_rels/slide26.xml.rels><?xml version="1.0" encoding="UTF-8" standalone="yes"?>
<Relationships xmlns="http://schemas.openxmlformats.org/package/2006/relationships">
  <Relationship Id="rId3" Type="http://schemas.openxmlformats.org/officeDocument/2006/relationships/chart" Target="../charts/slide_26/chart18.xml"/>
  <Relationship Id="rId2" Type="http://schemas.openxmlformats.org/officeDocument/2006/relationships/notesSlide" Target="../notesSlides/notesSlide26.xml"/>
  <Relationship Id="rId1" Type="http://schemas.openxmlformats.org/officeDocument/2006/relationships/slideLayout" Target="../slideLayouts/slideLayout13.xml"/>
  <Relationship Id="rId4" Type="http://schemas.openxmlformats.org/officeDocument/2006/relationships/image" Target="../media/slide_26/image11.jpeg"/>
</Relationships>

</file>

<file path=ppt/slides/_rels/slide27.xml.rels><?xml version="1.0" encoding="UTF-8" standalone="yes"?>
<Relationships xmlns="http://schemas.openxmlformats.org/package/2006/relationships">
  <Relationship Id="rId3" Type="http://schemas.openxmlformats.org/officeDocument/2006/relationships/chart" Target="../charts/slide_27/chart19.xml"/>
  <Relationship Id="rId2" Type="http://schemas.openxmlformats.org/officeDocument/2006/relationships/notesSlide" Target="../notesSlides/notesSlide27.xml"/>
  <Relationship Id="rId1" Type="http://schemas.openxmlformats.org/officeDocument/2006/relationships/slideLayout" Target="../slideLayouts/slideLayout13.xml"/>
  <Relationship Id="rId4" Type="http://schemas.openxmlformats.org/officeDocument/2006/relationships/image" Target="../media/slide_27/image12.jpeg"/>
</Relationships>

</file>

<file path=ppt/slides/_rels/slide28.xml.rels><?xml version="1.0" encoding="UTF-8" standalone="yes"?>
<Relationships xmlns="http://schemas.openxmlformats.org/package/2006/relationships">
  <Relationship Id="rId3" Type="http://schemas.openxmlformats.org/officeDocument/2006/relationships/chart" Target="../charts/slide_28/chart20.xml"/>
  <Relationship Id="rId2" Type="http://schemas.openxmlformats.org/officeDocument/2006/relationships/notesSlide" Target="../notesSlides/notesSlide28.xml"/>
  <Relationship Id="rId1" Type="http://schemas.openxmlformats.org/officeDocument/2006/relationships/slideLayout" Target="../slideLayouts/slideLayout13.xml"/>
  <Relationship Id="rId4" Type="http://schemas.openxmlformats.org/officeDocument/2006/relationships/image" Target="../media/slide_28/image13.jpeg"/>
</Relationships>

</file>

<file path=ppt/slides/_rels/slide29.xml.rels><?xml version="1.0" encoding="UTF-8" standalone="yes"?>
<Relationships xmlns="http://schemas.openxmlformats.org/package/2006/relationships">
  <Relationship Id="rId3" Type="http://schemas.openxmlformats.org/officeDocument/2006/relationships/chart" Target="../charts/slide_29/chart21.xml"/>
  <Relationship Id="rId2" Type="http://schemas.openxmlformats.org/officeDocument/2006/relationships/notesSlide" Target="../notesSlides/notesSlide29.xml"/>
  <Relationship Id="rId1" Type="http://schemas.openxmlformats.org/officeDocument/2006/relationships/slideLayout" Target="../slideLayouts/slideLayout13.xml"/>
  <Relationship Id="rId4" Type="http://schemas.openxmlformats.org/officeDocument/2006/relationships/image" Target="../media/slide_29/image14.jpe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chart" Target="../charts/slide_30/chart22.xml"/>
  <Relationship Id="rId2" Type="http://schemas.openxmlformats.org/officeDocument/2006/relationships/notesSlide" Target="../notesSlides/notesSlide30.xml"/>
  <Relationship Id="rId1" Type="http://schemas.openxmlformats.org/officeDocument/2006/relationships/slideLayout" Target="../slideLayouts/slideLayout13.xml"/>
  <Relationship Id="rId4" Type="http://schemas.openxmlformats.org/officeDocument/2006/relationships/image" Target="../media/slide_30/image15.jpeg"/>
</Relationships>

</file>

<file path=ppt/slides/_rels/slide31.xml.rels><?xml version="1.0" encoding="UTF-8" standalone="yes"?>
<Relationships xmlns="http://schemas.openxmlformats.org/package/2006/relationships">
  <Relationship Id="rId3" Type="http://schemas.openxmlformats.org/officeDocument/2006/relationships/chart" Target="../charts/slide_31/chart23.xml"/>
  <Relationship Id="rId2" Type="http://schemas.openxmlformats.org/officeDocument/2006/relationships/notesSlide" Target="../notesSlides/notesSlide31.xml"/>
  <Relationship Id="rId1" Type="http://schemas.openxmlformats.org/officeDocument/2006/relationships/slideLayout" Target="../slideLayouts/slideLayout13.xml"/>
  <Relationship Id="rId4" Type="http://schemas.openxmlformats.org/officeDocument/2006/relationships/image" Target="../media/slide_31/image16.jpeg"/>
</Relationships>

</file>

<file path=ppt/slides/_rels/slide32.xml.rels><?xml version="1.0" encoding="UTF-8" standalone="yes"?>
<Relationships xmlns="http://schemas.openxmlformats.org/package/2006/relationships">
  <Relationship Id="rId3" Type="http://schemas.openxmlformats.org/officeDocument/2006/relationships/chart" Target="../charts/slide_32/chart24.xml"/>
  <Relationship Id="rId2" Type="http://schemas.openxmlformats.org/officeDocument/2006/relationships/notesSlide" Target="../notesSlides/notesSlide32.xml"/>
  <Relationship Id="rId1" Type="http://schemas.openxmlformats.org/officeDocument/2006/relationships/slideLayout" Target="../slideLayouts/slideLayout13.xml"/>
  <Relationship Id="rId4" Type="http://schemas.openxmlformats.org/officeDocument/2006/relationships/image" Target="../media/slide_32/image17.jpeg"/>
</Relationships>

</file>

<file path=ppt/slides/_rels/slide33.xml.rels><?xml version="1.0" encoding="UTF-8" standalone="yes"?>
<Relationships xmlns="http://schemas.openxmlformats.org/package/2006/relationships">
  <Relationship Id="rId3" Type="http://schemas.openxmlformats.org/officeDocument/2006/relationships/chart" Target="../charts/slide_33/chart25.xml"/>
  <Relationship Id="rId2" Type="http://schemas.openxmlformats.org/officeDocument/2006/relationships/notesSlide" Target="../notesSlides/notesSlide33.xml"/>
  <Relationship Id="rId1" Type="http://schemas.openxmlformats.org/officeDocument/2006/relationships/slideLayout" Target="../slideLayouts/slideLayout13.xml"/>
  <Relationship Id="rId4" Type="http://schemas.openxmlformats.org/officeDocument/2006/relationships/image" Target="../media/slide_33/image18.jpeg"/>
</Relationships>

</file>

<file path=ppt/slides/_rels/slide34.xml.rels><?xml version="1.0" encoding="UTF-8" standalone="yes"?>
<Relationships xmlns="http://schemas.openxmlformats.org/package/2006/relationships">
  <Relationship Id="rId3" Type="http://schemas.openxmlformats.org/officeDocument/2006/relationships/chart" Target="../charts/slide_34/chart26.xml"/>
  <Relationship Id="rId2" Type="http://schemas.openxmlformats.org/officeDocument/2006/relationships/notesSlide" Target="../notesSlides/notesSlide34.xml"/>
  <Relationship Id="rId1" Type="http://schemas.openxmlformats.org/officeDocument/2006/relationships/slideLayout" Target="../slideLayouts/slideLayout13.xml"/>
  <Relationship Id="rId4" Type="http://schemas.openxmlformats.org/officeDocument/2006/relationships/image" Target="../media/slide_34/image19.jpeg"/>
</Relationships>

</file>

<file path=ppt/slides/_rels/slide35.xml.rels><?xml version="1.0" encoding="UTF-8" standalone="yes"?>
<Relationships xmlns="http://schemas.openxmlformats.org/package/2006/relationships">
  <Relationship Id="rId1" Type="http://schemas.openxmlformats.org/officeDocument/2006/relationships/slideLayout" Target="../slideLayouts/slideLayout12.xml"/>
</Relationships>

</file>

<file path=ppt/slides/_rels/slide36.xml.rels><?xml version="1.0" encoding="UTF-8" standalone="yes"?>
<Relationships xmlns="http://schemas.openxmlformats.org/package/2006/relationships">
  <Relationship Id="rId3" Type="http://schemas.openxmlformats.org/officeDocument/2006/relationships/image" Target="../media/slide_36/image4.jpeg"/>
  <Relationship Id="rId2" Type="http://schemas.openxmlformats.org/officeDocument/2006/relationships/notesSlide" Target="../notesSlides/notesSlide36.xml"/>
  <Relationship Id="rId1" Type="http://schemas.openxmlformats.org/officeDocument/2006/relationships/slideLayout" Target="../slideLayouts/slideLayout45.xml"/>
</Relationships>

</file>

<file path=ppt/slides/_rels/slide37.xml.rels><?xml version="1.0" encoding="UTF-8" standalone="yes"?>
<Relationships xmlns="http://schemas.openxmlformats.org/package/2006/relationships">
  <Relationship Id="rId3" Type="http://schemas.openxmlformats.org/officeDocument/2006/relationships/chart" Target="../charts/slide_37/chart1.xml"/>
  <Relationship Id="rId2" Type="http://schemas.openxmlformats.org/officeDocument/2006/relationships/notesSlide" Target="../notesSlides/notesSlide37.xml"/>
  <Relationship Id="rId1" Type="http://schemas.openxmlformats.org/officeDocument/2006/relationships/slideLayout" Target="../slideLayouts/slideLayout46.xml"/>
</Relationships>

</file>

<file path=ppt/slides/_rels/slide38.xml.rels><?xml version="1.0" encoding="UTF-8" standalone="yes"?>
<Relationships xmlns="http://schemas.openxmlformats.org/package/2006/relationships">
  <Relationship Id="rId3" Type="http://schemas.openxmlformats.org/officeDocument/2006/relationships/chart" Target="../charts/slide_38/chart2.xml"/>
  <Relationship Id="rId2" Type="http://schemas.openxmlformats.org/officeDocument/2006/relationships/notesSlide" Target="../notesSlides/notesSlide38.xml"/>
  <Relationship Id="rId1" Type="http://schemas.openxmlformats.org/officeDocument/2006/relationships/slideLayout" Target="../slideLayouts/slideLayout42.xml"/>
</Relationships>

</file>

<file path=ppt/slides/_rels/slide39.xml.rels><?xml version="1.0" encoding="UTF-8" standalone="yes"?>
<Relationships xmlns="http://schemas.openxmlformats.org/package/2006/relationships">
  <Relationship Id="rId3" Type="http://schemas.openxmlformats.org/officeDocument/2006/relationships/chart" Target="../charts/slide_39/chart3.xml"/>
  <Relationship Id="rId2" Type="http://schemas.openxmlformats.org/officeDocument/2006/relationships/notesSlide" Target="../notesSlides/notesSlide39.xml"/>
  <Relationship Id="rId1" Type="http://schemas.openxmlformats.org/officeDocument/2006/relationships/slideLayout" Target="../slideLayouts/slideLayout46.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4.xml"/>
  <Relationship Id="rId2" Type="http://schemas.openxmlformats.org/officeDocument/2006/relationships/notesSlide" Target="../notesSlides/notesSlide40.xml"/>
  <Relationship Id="rId1" Type="http://schemas.openxmlformats.org/officeDocument/2006/relationships/slideLayout" Target="../slideLayouts/slideLayout42.xml"/>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5.xml"/>
  <Relationship Id="rId2" Type="http://schemas.openxmlformats.org/officeDocument/2006/relationships/notesSlide" Target="../notesSlides/notesSlide41.xml"/>
  <Relationship Id="rId1" Type="http://schemas.openxmlformats.org/officeDocument/2006/relationships/slideLayout" Target="../slideLayouts/slideLayout42.xml"/>
</Relationships>

</file>

<file path=ppt/slides/_rels/slide42.xml.rels><?xml version="1.0" encoding="UTF-8" standalone="yes"?>
<Relationships xmlns="http://schemas.openxmlformats.org/package/2006/relationships">
  <Relationship Id="rId3" Type="http://schemas.openxmlformats.org/officeDocument/2006/relationships/chart" Target="../charts/slide_42/chart6.xml"/>
  <Relationship Id="rId2" Type="http://schemas.openxmlformats.org/officeDocument/2006/relationships/notesSlide" Target="../notesSlides/notesSlide42.xml"/>
  <Relationship Id="rId1" Type="http://schemas.openxmlformats.org/officeDocument/2006/relationships/slideLayout" Target="../slideLayouts/slideLayout42.xml"/>
</Relationships>

</file>

<file path=ppt/slides/_rels/slide43.xml.rels><?xml version="1.0" encoding="UTF-8" standalone="yes"?>
<Relationships xmlns="http://schemas.openxmlformats.org/package/2006/relationships">
  <Relationship Id="rId3" Type="http://schemas.openxmlformats.org/officeDocument/2006/relationships/chart" Target="../charts/slide_43/chart7.xml"/>
  <Relationship Id="rId2" Type="http://schemas.openxmlformats.org/officeDocument/2006/relationships/notesSlide" Target="../notesSlides/notesSlide43.xml"/>
  <Relationship Id="rId1" Type="http://schemas.openxmlformats.org/officeDocument/2006/relationships/slideLayout" Target="../slideLayouts/slideLayout42.xml"/>
</Relationships>

</file>

<file path=ppt/slides/_rels/slide44.xml.rels><?xml version="1.0" encoding="UTF-8" standalone="yes"?>
<Relationships xmlns="http://schemas.openxmlformats.org/package/2006/relationships">
  <Relationship Id="rId3" Type="http://schemas.openxmlformats.org/officeDocument/2006/relationships/chart" Target="../charts/slide_44/chart8.xml"/>
  <Relationship Id="rId2" Type="http://schemas.openxmlformats.org/officeDocument/2006/relationships/notesSlide" Target="../notesSlides/notesSlide44.xml"/>
  <Relationship Id="rId1" Type="http://schemas.openxmlformats.org/officeDocument/2006/relationships/slideLayout" Target="../slideLayouts/slideLayout46.xml"/>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9.xml"/>
  <Relationship Id="rId2" Type="http://schemas.openxmlformats.org/officeDocument/2006/relationships/notesSlide" Target="../notesSlides/notesSlide45.xml"/>
  <Relationship Id="rId1" Type="http://schemas.openxmlformats.org/officeDocument/2006/relationships/slideLayout" Target="../slideLayouts/slideLayout42.xml"/>
</Relationships>

</file>

<file path=ppt/slides/_rels/slide46.xml.rels><?xml version="1.0" encoding="UTF-8" standalone="yes"?>
<Relationships xmlns="http://schemas.openxmlformats.org/package/2006/relationships">
  <Relationship Id="rId3" Type="http://schemas.openxmlformats.org/officeDocument/2006/relationships/chart" Target="../charts/slide_46/chart10.xml"/>
  <Relationship Id="rId2" Type="http://schemas.openxmlformats.org/officeDocument/2006/relationships/notesSlide" Target="../notesSlides/notesSlide46.xml"/>
  <Relationship Id="rId1" Type="http://schemas.openxmlformats.org/officeDocument/2006/relationships/slideLayout" Target="../slideLayouts/slideLayout42.xml"/>
</Relationships>

</file>

<file path=ppt/slides/_rels/slide47.xml.rels><?xml version="1.0" encoding="UTF-8" standalone="yes"?>
<Relationships xmlns="http://schemas.openxmlformats.org/package/2006/relationships">
  <Relationship Id="rId3" Type="http://schemas.openxmlformats.org/officeDocument/2006/relationships/chart" Target="../charts/slide_47/chart11.xml"/>
  <Relationship Id="rId2" Type="http://schemas.openxmlformats.org/officeDocument/2006/relationships/notesSlide" Target="../notesSlides/notesSlide47.xml"/>
  <Relationship Id="rId1" Type="http://schemas.openxmlformats.org/officeDocument/2006/relationships/slideLayout" Target="../slideLayouts/slideLayout42.xml"/>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6.xml"/>
  <Relationship Id="rId2" Target="../media/Sector_Leisure_400x300.jpg" Type="http://schemas.openxmlformats.org/officeDocument/2006/relationships/image"/>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
  <Relationship Id="rId3" Type="http://schemas.openxmlformats.org/officeDocument/2006/relationships/image" Target="../media/slide_7/image4.jpeg"/>
  <Relationship Id="rId2" Type="http://schemas.openxmlformats.org/officeDocument/2006/relationships/notesSlide" Target="../notesSlides/notesSlide7.xml"/>
  <Relationship Id="rId1" Type="http://schemas.openxmlformats.org/officeDocument/2006/relationships/slideLayout" Target="../slideLayouts/slideLayout17.xml"/>
</Relationships>

</file>

<file path=ppt/slides/_rels/slide8.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8/tag2.xml"/>
  <Relationship Id="rId1" Type="http://schemas.openxmlformats.org/officeDocument/2006/relationships/tags" Target="../tags/slide_8/tag1.xml"/>
  <Relationship Id="rId5" Type="http://schemas.openxmlformats.org/officeDocument/2006/relationships/chart" Target="../charts/slide_8/chart1.xml"/>
  <Relationship Id="rId4" Type="http://schemas.openxmlformats.org/officeDocument/2006/relationships/notesSlide" Target="../notesSlides/notesSlide8.xml"/>
</Relationships>

</file>

<file path=ppt/slides/_rels/slide9.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9/tag4.xml"/>
  <Relationship Id="rId1" Type="http://schemas.openxmlformats.org/officeDocument/2006/relationships/tags" Target="../tags/slide_9/tag3.xml"/>
  <Relationship Id="rId5" Type="http://schemas.openxmlformats.org/officeDocument/2006/relationships/chart" Target="../charts/slide_9/chart2.xml"/>
  <Relationship Id="rId4"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3000"/>
          </a:bodyPr>
          <a:lstStyle/>
          <a:p>
            <a:r>
              <a:rPr lang="en-GB" dirty="0"/>
              <a:t>Abcdefghijklmnopqrstuvwxyz12345678910112</a:t>
            </a:r>
          </a:p>
        </p:txBody>
      </p:sp>
      <p:sp>
        <p:nvSpPr>
          <p:cNvPr id="3" name="Text Placeholder 2"/>
          <p:cNvSpPr>
            <a:spLocks noGrp="1"/>
          </p:cNvSpPr>
          <p:nvPr>
            <p:ph type="body" sz="quarter" idx="11"/>
          </p:nvPr>
        </p:nvSpPr>
        <p:spPr/>
        <p:txBody>
          <a:bodyPr>
            <a:normAutofit fontScale="84100"/>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xmlns=""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err="1"/>
              <a:t> </a:t>
            </a:r>
            <a:endParaRPr lang="en-GB" dirty="0"/>
          </a:p>
        </p:txBody>
      </p:sp>
      <p:sp>
        <p:nvSpPr>
          <p:cNvPr id="3" name="Title 2"/>
          <p:cNvSpPr>
            <a:spLocks noGrp="1"/>
          </p:cNvSpPr>
          <p:nvPr>
            <p:ph type="title"/>
          </p:nvPr>
        </p:nvSpPr>
        <p:spPr/>
        <p:txBody>
          <a:bodyPr>
            <a:normAutofit fontScale="100000"/>
          </a:bodyPr>
          <a:lstStyle/>
          <a:p>
            <a:r>
              <a:rPr lang="en-GB" dirty="0"/>
              <a:t>Test Header</a:t>
            </a:r>
          </a:p>
        </p:txBody>
      </p:sp>
      <p:sp>
        <p:nvSpPr>
          <p:cNvPr id="4" name="Text Placeholder 3"/>
          <p:cNvSpPr>
            <a:spLocks noGrp="1"/>
          </p:cNvSpPr>
          <p:nvPr>
            <p:ph type="body" sz="quarter" idx="11"/>
          </p:nvPr>
        </p:nvSpPr>
        <p:spPr/>
        <p:txBody>
          <a:bodyPr>
            <a:normAutofit fontScale="92830"/>
          </a:bodyPr>
          <a:lstStyle/>
          <a:p>
            <a:r>
              <a:rPr lang="en-GB" dirty="0"/>
              <a:t> Bedtime, and evening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rPr lang="en-GB" dirty="0"/>
              <a:t> More, online media and retail are accessed differently in these arenas. Remote technology for both work and socialising means that consumers are engaging with their devices, and their fellow human beings, in a totally new way. </a:t>
            </a:r>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xmlns=""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err="1"/>
              <a:t> </a:t>
            </a:r>
            <a:endParaRPr lang="en-GB" dirty="0"/>
          </a:p>
        </p:txBody>
      </p:sp>
      <p:sp>
        <p:nvSpPr>
          <p:cNvPr id="3" name="Title 2"/>
          <p:cNvSpPr>
            <a:spLocks noGrp="1"/>
          </p:cNvSpPr>
          <p:nvPr>
            <p:ph type="title"/>
          </p:nvPr>
        </p:nvSpPr>
        <p:spPr/>
        <p:txBody>
          <a:bodyPr>
            <a:normAutofit/>
          </a:bodyPr>
          <a:lstStyle/>
          <a:p>
            <a:r>
              <a:rPr lang="en-GB" dirty="0"/>
              <a:t>Lorem Ipsum Dolor Sit Amet</a:t>
            </a:r>
          </a:p>
        </p:txBody>
      </p:sp>
      <p:sp>
        <p:nvSpPr>
          <p:cNvPr id="4" name="Text Placeholder 3"/>
          <p:cNvSpPr>
            <a:spLocks noGrp="1"/>
          </p:cNvSpPr>
          <p:nvPr>
            <p:ph type="body" sz="quarter" idx="11"/>
          </p:nvPr>
        </p:nvSpPr>
        <p:spPr/>
        <p:txBody>
          <a:bodyPr>
            <a:normAutofit/>
          </a:bodyPr>
          <a:lstStyle/>
          <a:p>
            <a:r>
              <a:rPr lang="en-GB" dirty="0"/>
              <a:t>Lorem Ipsum Dolor Consec</a:t>
            </a:r>
          </a:p>
        </p:txBody>
      </p:sp>
      <p:sp>
        <p:nvSpPr>
          <p:cNvPr id="5" name="Text Placeholder 4"/>
          <p:cNvSpPr>
            <a:spLocks noGrp="1"/>
          </p:cNvSpPr>
          <p:nvPr>
            <p:ph type="body" sz="quarter" idx="13"/>
          </p:nvPr>
        </p:nvSpPr>
        <p:spPr/>
        <p:txBody>
          <a:bodyPr>
            <a:normAutofit/>
          </a:bodyPr>
          <a:lstStyle/>
          <a:p>
            <a:r>
              <a:rPr lang="en-GB" dirty="0"/>
              <a:t>Consectetur Adipiscing</a:t>
            </a:r>
          </a:p>
        </p:txBody>
      </p:sp>
      <p:sp>
        <p:nvSpPr>
          <p:cNvPr id="6" name="Text Placeholder 5"/>
          <p:cNvSpPr>
            <a:spLocks noGrp="1"/>
          </p:cNvSpPr>
          <p:nvPr>
            <p:ph type="body" sz="quarter" idx="15"/>
          </p:nvPr>
        </p:nvSpPr>
        <p:spPr/>
        <p:txBody>
          <a:bodyPr>
            <a:normAutofit/>
          </a:bodyPr>
          <a:lstStyle/>
          <a:p>
            <a:r>
              <a:rPr lang="en-GB" dirty="0"/>
              <a:t>Pariatur Consectetur</a:t>
            </a:r>
          </a:p>
        </p:txBody>
      </p:sp>
      <p:sp>
        <p:nvSpPr>
          <p:cNvPr id="7" name="Text Placeholder 6"/>
          <p:cNvSpPr>
            <a:spLocks noGrp="1"/>
          </p:cNvSpPr>
          <p:nvPr>
            <p:ph type="body" sz="quarter" idx="17"/>
          </p:nvPr>
        </p:nvSpPr>
        <p:spPr/>
        <p:txBody>
          <a:bodyPr>
            <a:normAutofit fontScale="95830"/>
          </a:bodyPr>
          <a:lstStyle/>
          <a:p>
            <a:r>
              <a:rPr lang="en-GB" dirty="0"/>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normAutofit fontScale="92050"/>
          </a:bodyPr>
          <a:lstStyle/>
          <a:p>
            <a:r>
              <a:rPr lang="en-GB" dirty="0"/>
              <a:t>Sum expectantes. Ego hodie expectantes. Expectantes, et misit unum de pueris Gus interficere. Et suus vos. Nescio quis, qui est bonus usus liberi ad Isai?</a:t>
            </a:r>
          </a:p>
          <a:p>
            <a:r>
              <a:rPr lang="en-GB" dirty="0"/>
              <a:t>Qui nosti ... Quis dimisit filios ad necem ... hmm? Gus! Est, ante me factus singulis decem gradibus.</a:t>
            </a:r>
          </a:p>
          <a:p>
            <a:r>
              <a:rPr lang="en-GB" dirty="0"/>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normAutofit fontScale="98980"/>
          </a:bodyPr>
          <a:lstStyle/>
          <a:p>
            <a:r>
              <a:rPr lang="en-GB" dirty="0"/>
              <a:t>Sum expectantes. Ego hodie expectantes. Expectantes, et misit unum de pueris Gus interficere. Et suus vos. Nescio quis, qui est bonus usus liberi ad Isai? Qui nosti ... Quis dimisit filios ad necem ... hmm? Gus! </a:t>
            </a:r>
          </a:p>
          <a:p>
            <a:r>
              <a:rPr lang="en-GB" dirty="0"/>
              <a:t>Est, ante me factus singulis decem gradibus.</a:t>
            </a:r>
          </a:p>
        </p:txBody>
      </p:sp>
    </p:spTree>
    <p:extLst>
      <p:ext uri="{BB962C8B-B14F-4D97-AF65-F5344CB8AC3E}">
        <p14:creationId xmlns:p14="http://schemas.microsoft.com/office/powerpoint/2010/main"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 </a:t>
            </a:r>
            <a:endParaRPr lang="en-GB" dirty="0"/>
          </a:p>
        </p:txBody>
      </p:sp>
      <p:sp>
        <p:nvSpPr>
          <p:cNvPr id="3" name="Title 2"/>
          <p:cNvSpPr>
            <a:spLocks noGrp="1"/>
          </p:cNvSpPr>
          <p:nvPr>
            <p:ph type="title"/>
          </p:nvPr>
        </p:nvSpPr>
        <p:spPr/>
        <p:txBody>
          <a:bodyPr/>
          <a:lstStyle/>
          <a:p>
            <a:r>
              <a:rPr lang="en-GB" dirty="0"/>
              <a:t>What will happen next?</a:t>
            </a:r>
          </a:p>
        </p:txBody>
      </p:sp>
      <p:sp>
        <p:nvSpPr>
          <p:cNvPr id="4" name="Text Placeholder 3"/>
          <p:cNvSpPr>
            <a:spLocks noGrp="1"/>
          </p:cNvSpPr>
          <p:nvPr>
            <p:ph type="body" sz="quarter" idx="21"/>
          </p:nvPr>
        </p:nvSpPr>
        <p:spPr/>
        <p:txBody>
          <a:bodyPr>
            <a:normAutofit/>
          </a:bodyPr>
          <a:lstStyle/>
          <a:p>
            <a:r>
              <a:rPr lang="en-GB" dirty="0"/>
              <a:t>5 years ago</a:t>
            </a:r>
          </a:p>
        </p:txBody>
      </p:sp>
      <p:sp>
        <p:nvSpPr>
          <p:cNvPr id="5" name="Text Placeholder 4"/>
          <p:cNvSpPr>
            <a:spLocks noGrp="1"/>
          </p:cNvSpPr>
          <p:nvPr>
            <p:ph type="body" sz="quarter" idx="22"/>
          </p:nvPr>
        </p:nvSpPr>
        <p:spPr/>
        <p:txBody>
          <a:bodyPr>
            <a:normAutofit/>
          </a:bodyPr>
          <a:lstStyle/>
          <a:p>
            <a:r>
              <a:rPr lang="en-GB" dirty="0"/>
              <a:t>Now</a:t>
            </a:r>
          </a:p>
        </p:txBody>
      </p:sp>
      <p:sp>
        <p:nvSpPr>
          <p:cNvPr id="6" name="Text Placeholder 5"/>
          <p:cNvSpPr>
            <a:spLocks noGrp="1"/>
          </p:cNvSpPr>
          <p:nvPr>
            <p:ph type="body" sz="quarter" idx="23"/>
          </p:nvPr>
        </p:nvSpPr>
        <p:spPr/>
        <p:txBody>
          <a:bodyPr>
            <a:normAutofit/>
          </a:bodyPr>
          <a:lstStyle/>
          <a:p>
            <a:r>
              <a:rPr lang="en-GB" dirty="0"/>
              <a:t>in 5 years</a:t>
            </a:r>
          </a:p>
        </p:txBody>
      </p:sp>
      <p:sp>
        <p:nvSpPr>
          <p:cNvPr id="7" name="Text Placeholder 6"/>
          <p:cNvSpPr>
            <a:spLocks noGrp="1"/>
          </p:cNvSpPr>
          <p:nvPr>
            <p:ph type="body" sz="quarter" idx="24"/>
          </p:nvPr>
        </p:nvSpPr>
        <p:spPr/>
        <p:txBody>
          <a:bodyPr>
            <a:normAutofit fontScale="68650"/>
          </a:bodyPr>
          <a:lstStyle/>
          <a:p>
            <a:r>
              <a:rPr lang="en-GB" dirty="0"/>
              <a:t>Social media platforms and review sites extend the range of products and services that consumers can publicly review. In 2012, 340 million tweets were posted per day. </a:t>
            </a:r>
          </a:p>
        </p:txBody>
      </p:sp>
      <p:sp>
        <p:nvSpPr>
          <p:cNvPr id="8" name="Text Placeholder 7"/>
          <p:cNvSpPr>
            <a:spLocks noGrp="1"/>
          </p:cNvSpPr>
          <p:nvPr>
            <p:ph type="body" sz="quarter" idx="25"/>
          </p:nvPr>
        </p:nvSpPr>
        <p:spPr/>
        <p:txBody>
          <a:bodyPr>
            <a:normAutofit fontScale="85700"/>
          </a:bodyPr>
          <a:lstStyle/>
          <a:p>
            <a:r>
              <a:rPr lang="en-GB" dirty="0"/>
              <a:t>Brand interaction with online customer complaints is limited, with customer service efforts focused on in-store feedback and complaints.</a:t>
            </a:r>
          </a:p>
        </p:txBody>
      </p:sp>
      <p:sp>
        <p:nvSpPr>
          <p:cNvPr id="9" name="Text Placeholder 8"/>
          <p:cNvSpPr>
            <a:spLocks noGrp="1"/>
          </p:cNvSpPr>
          <p:nvPr>
            <p:ph type="body" sz="quarter" idx="26"/>
          </p:nvPr>
        </p:nvSpPr>
        <p:spPr/>
        <p:txBody>
          <a:bodyPr>
            <a:normAutofit fontScale="100000"/>
          </a:bodyPr>
          <a:lstStyle/>
          <a:p>
            <a:r>
              <a:rPr lang="en-GB" dirty="0"/>
              <a:t>CSR efforts become an increasingly common way for brands to enhance their brand and raise their profile.</a:t>
            </a:r>
          </a:p>
        </p:txBody>
      </p:sp>
      <p:sp>
        <p:nvSpPr>
          <p:cNvPr id="10" name="Text Placeholder 9"/>
          <p:cNvSpPr>
            <a:spLocks noGrp="1"/>
          </p:cNvSpPr>
          <p:nvPr>
            <p:ph type="body" sz="quarter" idx="27"/>
          </p:nvPr>
        </p:nvSpPr>
        <p:spPr/>
        <p:txBody>
          <a:bodyPr>
            <a:normAutofit fontScale="60400"/>
          </a:bodyPr>
          <a:lstStyle/>
          <a:p>
            <a:r>
              <a:rPr lang="en-GB" dirty="0"/>
              <a:t>High smartphone ownership allows customers to quickly write or read reviews on the go. Semi-expert consumer voices have arisen in most sectors, whose opinions are given extra weight.</a:t>
            </a:r>
          </a:p>
        </p:txBody>
      </p:sp>
      <p:sp>
        <p:nvSpPr>
          <p:cNvPr id="11" name="Text Placeholder 10"/>
          <p:cNvSpPr>
            <a:spLocks noGrp="1"/>
          </p:cNvSpPr>
          <p:nvPr>
            <p:ph type="body" sz="quarter" idx="28"/>
          </p:nvPr>
        </p:nvSpPr>
        <p:spPr/>
        <p:txBody>
          <a:bodyPr>
            <a:normAutofit fontScale="73600"/>
          </a:bodyPr>
          <a:lstStyle/>
          <a:p>
            <a:r>
              <a:rPr lang="en-GB" dirty="0"/>
              <a:t>Brands find new ways of interacting with customers across a range of social media channels, addressing and responding to concerns, complaints and compliments.</a:t>
            </a:r>
          </a:p>
        </p:txBody>
      </p:sp>
      <p:sp>
        <p:nvSpPr>
          <p:cNvPr id="12" name="Text Placeholder 11"/>
          <p:cNvSpPr>
            <a:spLocks noGrp="1"/>
          </p:cNvSpPr>
          <p:nvPr>
            <p:ph type="body" sz="quarter" idx="29"/>
          </p:nvPr>
        </p:nvSpPr>
        <p:spPr/>
        <p:txBody>
          <a:bodyPr>
            <a:normAutofit fontScale="76350"/>
          </a:bodyPr>
          <a:lstStyle/>
          <a:p>
            <a:r>
              <a:rPr lang="en-GB" dirty="0"/>
              <a:t>The transparency and lobby-building capacity of social media leads to CSR efforts deemed insincere or ineffectual more easily being called into question.</a:t>
            </a:r>
          </a:p>
        </p:txBody>
      </p:sp>
      <p:sp>
        <p:nvSpPr>
          <p:cNvPr id="13" name="Text Placeholder 12"/>
          <p:cNvSpPr>
            <a:spLocks noGrp="1"/>
          </p:cNvSpPr>
          <p:nvPr>
            <p:ph type="body" sz="quarter" idx="30"/>
          </p:nvPr>
        </p:nvSpPr>
        <p:spPr/>
        <p:txBody>
          <a:bodyPr>
            <a:normAutofit fontScale="69200"/>
          </a:bodyPr>
          <a:lstStyle/>
          <a:p>
            <a:r>
              <a:rPr lang="en-GB" dirty="0"/>
              <a:t>An increase in attempts to verify identifies of reviewers in order to rate the trustworthiness of their voices. Fewer sites will allow anonymous reviews to be posted.</a:t>
            </a:r>
          </a:p>
        </p:txBody>
      </p:sp>
      <p:sp>
        <p:nvSpPr>
          <p:cNvPr id="14" name="Text Placeholder 13"/>
          <p:cNvSpPr>
            <a:spLocks noGrp="1"/>
          </p:cNvSpPr>
          <p:nvPr>
            <p:ph type="body" sz="quarter" idx="31"/>
          </p:nvPr>
        </p:nvSpPr>
        <p:spPr/>
        <p:txBody>
          <a:bodyPr>
            <a:normAutofit fontScale="86250"/>
          </a:bodyPr>
          <a:lstStyle/>
          <a:p>
            <a:r>
              <a:rPr lang="en-GB" dirty="0"/>
              <a:t>Inviting and engaging consumers to react, review and critique in advance of product or service launches becomes more common for brands.</a:t>
            </a:r>
          </a:p>
        </p:txBody>
      </p:sp>
      <p:sp>
        <p:nvSpPr>
          <p:cNvPr id="15" name="Text Placeholder 14"/>
          <p:cNvSpPr>
            <a:spLocks noGrp="1"/>
          </p:cNvSpPr>
          <p:nvPr>
            <p:ph type="body" sz="quarter" idx="32"/>
          </p:nvPr>
        </p:nvSpPr>
        <p:spPr/>
        <p:txBody>
          <a:bodyPr>
            <a:normAutofit fontScale="76900"/>
          </a:bodyPr>
          <a:lstStyle/>
          <a:p>
            <a:r>
              <a:rPr lang="en-GB" dirty="0"/>
              <a:t>To pre-empt the quick forming of lobbies and factions, brands’ CSR eschew the general and hone in on specifics  -  ensuring the presence of clear goals.</a:t>
            </a:r>
          </a:p>
        </p:txBody>
      </p:sp>
    </p:spTree>
    <p:extLst>
      <p:ext uri="{BB962C8B-B14F-4D97-AF65-F5344CB8AC3E}">
        <p14:creationId xmlns:p14="http://schemas.microsoft.com/office/powerpoint/2010/main" val="607448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 </a:t>
            </a:r>
            <a:endParaRPr lang="en-GB" dirty="0"/>
          </a:p>
        </p:txBody>
      </p:sp>
      <p:sp>
        <p:nvSpPr>
          <p:cNvPr id="3" name="Title 2"/>
          <p:cNvSpPr>
            <a:spLocks noGrp="1"/>
          </p:cNvSpPr>
          <p:nvPr>
            <p:ph type="title"/>
          </p:nvPr>
        </p:nvSpPr>
        <p:spPr/>
        <p:txBody>
          <a:bodyPr/>
          <a:lstStyle/>
          <a:p>
            <a:r>
              <a:rPr lang="en-GB" dirty="0"/>
              <a:t>Sector Impact</a:t>
            </a:r>
          </a:p>
        </p:txBody>
      </p:sp>
      <p:sp>
        <p:nvSpPr>
          <p:cNvPr id="4" name="Text Placeholder 3"/>
          <p:cNvSpPr>
            <a:spLocks noGrp="1"/>
          </p:cNvSpPr>
          <p:nvPr>
            <p:ph type="body" sz="quarter" idx="11"/>
          </p:nvPr>
        </p:nvSpPr>
        <p:spPr/>
        <p:txBody>
          <a:bodyPr/>
          <a:lstStyle/>
          <a:p>
            <a:r>
              <a:rPr lang="en-GB" b="1" dirty="0"/>
              <a:t>Alcohol</a:t>
            </a:r>
          </a:p>
          <a:p>
            <a:r>
              <a:rPr lang="en-GB" dirty="0"/>
              <a:t>Lorem ipsum dolar sit amet consectetur...</a:t>
            </a:r>
          </a:p>
        </p:txBody>
      </p:sp>
      <p:pic>
        <p:nvPicPr>
          <p:cNvPr id="2" name="Picture 1 %&gt;" descr="Picture 1%&gt;"/>
          <p:cNvPicPr>
            <a:picLocks noChangeAspect="1" noChangeArrowheads="1"/>
          </p:cNvPicPr>
          <p:nvPr/>
        </p:nvPicPr>
        <p:blipFill>
          <a:blip r:embed="rId2" cstate="print"/>
          <a:srcRect/>
          <a:stretch>
            <a:fillRect/>
          </a:stretch>
        </p:blipFill>
        <p:spPr bwMode="auto">
          <a:xfrm>
            <a:off x="5003800" y="914400"/>
            <a:ext cx="3632200" cy="2501900"/>
          </a:xfrm>
          <a:prstGeom prst="rect">
            <a:avLst/>
          </a:prstGeom>
          <a:noFill/>
        </p:spPr>
      </p:pic>
    </p:spTree>
    <p:extLst>
      <p:ext uri="{BB962C8B-B14F-4D97-AF65-F5344CB8AC3E}">
        <p14:creationId xmlns="" xmlns:p14="http://schemas.microsoft.com/office/powerpoint/2010/main" val="1857252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a:t>
            </a:r>
            <a:br>
              <a:rPr lang="en-GB" dirty="0"/>
            </a:br>
            <a:r>
              <a:rPr lang="en-GB" dirty="0"/>
              <a:t>trends@foresightfactory.co</a:t>
            </a:r>
          </a:p>
          <a:p>
            <a:endParaRPr lang="en-GB" dirty="0"/>
          </a:p>
        </p:txBody>
      </p:sp>
    </p:spTree>
    <p:extLst>
      <p:ext uri="{BB962C8B-B14F-4D97-AF65-F5344CB8AC3E}">
        <p14:creationId xmlns="" xmlns:p14="http://schemas.microsoft.com/office/powerpoint/2010/main" val="282828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tags/slide_10/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0/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40/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1/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2/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3/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4/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5/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6/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7/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Words>55</Words>
  <Application>Microsoft Office PowerPoint</Application>
  <PresentationFormat>On-screen Show (4:3)</PresentationFormat>
  <Paragraphs>25</Paragraphs>
  <Slides>47</Slides>
  <Notes>39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47</vt:i4>
      </vt:variant>
    </vt:vector>
  </HeadingPairs>
  <TitlesOfParts>
    <vt:vector size="47" baseType="lpstr">
      <vt:lpstr>Abcdefghijklmnopqrstuvwxyz12345678910112</vt:lpstr>
      <vt:lpstr>Test Header</vt:lpstr>
      <vt:lpstr>What to do</vt:lpstr>
      <vt:lpstr>What will happen next</vt:lpstr>
      <vt:lpstr>Alcohol</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Dominic Harrison</dc:creator>
  <cp:lastModifiedBy>DELL</cp:lastModifiedBy>
  <cp:revision>20</cp:revision>
  <dcterms:created xsi:type="dcterms:W3CDTF">2016-08-16T13:45:38Z</dcterms:created>
  <dcterms:modified xsi:type="dcterms:W3CDTF">2016-11-17T09:00:31Z</dcterms:modified>
</cp:coreProperties>
</file>